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8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D3EA"/>
    <a:srgbClr val="E4BDB1"/>
    <a:srgbClr val="3865AE"/>
    <a:srgbClr val="E30613"/>
    <a:srgbClr val="045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4C8B3-8351-4F3D-B741-3B86FD3D5932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C3758C5-307A-4D18-AA44-4DAA87CC4F60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7E2EE1-B0A6-48A3-B029-5356925A552D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5E79144-914E-4ADC-ABE1-0A19BBD89D8E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305208-21FD-44ED-B075-70887F4E3798}" type="datetime1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F6CF3B-DC73-4763-B0CD-BDF5633D00E7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90A7754-706C-4199-95FB-6A73E8E00066}" type="datetime1">
              <a:rPr lang="ru-RU" smtClean="0"/>
              <a:t>27.05.2026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2DEA4C-6E37-416B-9A35-DF76784E0A71}" type="datetime1">
              <a:rPr lang="ru-RU" smtClean="0"/>
              <a:t>27.05.2026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C047609-A1BC-463A-9619-CC1755EBED40}" type="datetime1">
              <a:rPr lang="ru-RU" smtClean="0"/>
              <a:t>27.05.2026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2E3E513-E9AA-4952-B795-EB84C84C4C32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9E4ED8C-FFDA-4508-9370-1C16F3A131F1}" type="datetime1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48BB28E-02F6-2005-C3F5-BB23B777334F}"/>
              </a:ext>
            </a:extLst>
          </p:cNvPr>
          <p:cNvSpPr/>
          <p:nvPr userDrawn="1"/>
        </p:nvSpPr>
        <p:spPr>
          <a:xfrm>
            <a:off x="0" y="6479289"/>
            <a:ext cx="9144000" cy="170714"/>
          </a:xfrm>
          <a:prstGeom prst="rect">
            <a:avLst/>
          </a:prstGeom>
          <a:solidFill>
            <a:srgbClr val="96D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18F639B7-F303-E106-1D8D-7630446FDA32}"/>
              </a:ext>
            </a:extLst>
          </p:cNvPr>
          <p:cNvSpPr/>
          <p:nvPr userDrawn="1"/>
        </p:nvSpPr>
        <p:spPr>
          <a:xfrm>
            <a:off x="404220" y="207997"/>
            <a:ext cx="977191" cy="541576"/>
          </a:xfrm>
          <a:custGeom>
            <a:avLst/>
            <a:gdLst>
              <a:gd name="connsiteX0" fmla="*/ 867306 w 867306"/>
              <a:gd name="connsiteY0" fmla="*/ 604368 h 604368"/>
              <a:gd name="connsiteX1" fmla="*/ 0 w 867306"/>
              <a:gd name="connsiteY1" fmla="*/ 604368 h 604368"/>
              <a:gd name="connsiteX2" fmla="*/ 176601 w 867306"/>
              <a:gd name="connsiteY2" fmla="*/ 282562 h 604368"/>
              <a:gd name="connsiteX3" fmla="*/ 490558 w 867306"/>
              <a:gd name="connsiteY3" fmla="*/ 0 h 604368"/>
              <a:gd name="connsiteX4" fmla="*/ 816288 w 867306"/>
              <a:gd name="connsiteY4" fmla="*/ 278637 h 604368"/>
              <a:gd name="connsiteX5" fmla="*/ 867306 w 867306"/>
              <a:gd name="connsiteY5" fmla="*/ 604368 h 604368"/>
              <a:gd name="connsiteX0" fmla="*/ 867306 w 867306"/>
              <a:gd name="connsiteY0" fmla="*/ 541576 h 541576"/>
              <a:gd name="connsiteX1" fmla="*/ 0 w 867306"/>
              <a:gd name="connsiteY1" fmla="*/ 541576 h 541576"/>
              <a:gd name="connsiteX2" fmla="*/ 176601 w 867306"/>
              <a:gd name="connsiteY2" fmla="*/ 219770 h 541576"/>
              <a:gd name="connsiteX3" fmla="*/ 478785 w 867306"/>
              <a:gd name="connsiteY3" fmla="*/ 0 h 541576"/>
              <a:gd name="connsiteX4" fmla="*/ 816288 w 867306"/>
              <a:gd name="connsiteY4" fmla="*/ 215845 h 541576"/>
              <a:gd name="connsiteX5" fmla="*/ 867306 w 867306"/>
              <a:gd name="connsiteY5" fmla="*/ 541576 h 541576"/>
              <a:gd name="connsiteX0" fmla="*/ 867306 w 867306"/>
              <a:gd name="connsiteY0" fmla="*/ 541576 h 541576"/>
              <a:gd name="connsiteX1" fmla="*/ 0 w 867306"/>
              <a:gd name="connsiteY1" fmla="*/ 541576 h 541576"/>
              <a:gd name="connsiteX2" fmla="*/ 176601 w 867306"/>
              <a:gd name="connsiteY2" fmla="*/ 219770 h 541576"/>
              <a:gd name="connsiteX3" fmla="*/ 478785 w 867306"/>
              <a:gd name="connsiteY3" fmla="*/ 0 h 541576"/>
              <a:gd name="connsiteX4" fmla="*/ 816288 w 867306"/>
              <a:gd name="connsiteY4" fmla="*/ 215845 h 541576"/>
              <a:gd name="connsiteX5" fmla="*/ 867306 w 867306"/>
              <a:gd name="connsiteY5" fmla="*/ 541576 h 541576"/>
              <a:gd name="connsiteX0" fmla="*/ 867306 w 867306"/>
              <a:gd name="connsiteY0" fmla="*/ 541576 h 541576"/>
              <a:gd name="connsiteX1" fmla="*/ 0 w 867306"/>
              <a:gd name="connsiteY1" fmla="*/ 541576 h 541576"/>
              <a:gd name="connsiteX2" fmla="*/ 176601 w 867306"/>
              <a:gd name="connsiteY2" fmla="*/ 219770 h 541576"/>
              <a:gd name="connsiteX3" fmla="*/ 478785 w 867306"/>
              <a:gd name="connsiteY3" fmla="*/ 0 h 541576"/>
              <a:gd name="connsiteX4" fmla="*/ 816288 w 867306"/>
              <a:gd name="connsiteY4" fmla="*/ 215845 h 541576"/>
              <a:gd name="connsiteX5" fmla="*/ 867306 w 867306"/>
              <a:gd name="connsiteY5" fmla="*/ 541576 h 541576"/>
              <a:gd name="connsiteX0" fmla="*/ 867306 w 867306"/>
              <a:gd name="connsiteY0" fmla="*/ 541576 h 541576"/>
              <a:gd name="connsiteX1" fmla="*/ 0 w 867306"/>
              <a:gd name="connsiteY1" fmla="*/ 541576 h 541576"/>
              <a:gd name="connsiteX2" fmla="*/ 176601 w 867306"/>
              <a:gd name="connsiteY2" fmla="*/ 219770 h 541576"/>
              <a:gd name="connsiteX3" fmla="*/ 478785 w 867306"/>
              <a:gd name="connsiteY3" fmla="*/ 0 h 541576"/>
              <a:gd name="connsiteX4" fmla="*/ 816288 w 867306"/>
              <a:gd name="connsiteY4" fmla="*/ 215845 h 541576"/>
              <a:gd name="connsiteX5" fmla="*/ 867306 w 867306"/>
              <a:gd name="connsiteY5" fmla="*/ 541576 h 541576"/>
              <a:gd name="connsiteX0" fmla="*/ 867306 w 867306"/>
              <a:gd name="connsiteY0" fmla="*/ 541576 h 541576"/>
              <a:gd name="connsiteX1" fmla="*/ 0 w 867306"/>
              <a:gd name="connsiteY1" fmla="*/ 541576 h 541576"/>
              <a:gd name="connsiteX2" fmla="*/ 176601 w 867306"/>
              <a:gd name="connsiteY2" fmla="*/ 219770 h 541576"/>
              <a:gd name="connsiteX3" fmla="*/ 478785 w 867306"/>
              <a:gd name="connsiteY3" fmla="*/ 0 h 541576"/>
              <a:gd name="connsiteX4" fmla="*/ 816288 w 867306"/>
              <a:gd name="connsiteY4" fmla="*/ 215845 h 541576"/>
              <a:gd name="connsiteX5" fmla="*/ 867306 w 867306"/>
              <a:gd name="connsiteY5" fmla="*/ 541576 h 541576"/>
              <a:gd name="connsiteX0" fmla="*/ 977191 w 977191"/>
              <a:gd name="connsiteY0" fmla="*/ 541576 h 541576"/>
              <a:gd name="connsiteX1" fmla="*/ 0 w 977191"/>
              <a:gd name="connsiteY1" fmla="*/ 541576 h 541576"/>
              <a:gd name="connsiteX2" fmla="*/ 176601 w 977191"/>
              <a:gd name="connsiteY2" fmla="*/ 219770 h 541576"/>
              <a:gd name="connsiteX3" fmla="*/ 478785 w 977191"/>
              <a:gd name="connsiteY3" fmla="*/ 0 h 541576"/>
              <a:gd name="connsiteX4" fmla="*/ 816288 w 977191"/>
              <a:gd name="connsiteY4" fmla="*/ 215845 h 541576"/>
              <a:gd name="connsiteX5" fmla="*/ 977191 w 977191"/>
              <a:gd name="connsiteY5" fmla="*/ 541576 h 54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7191" h="541576">
                <a:moveTo>
                  <a:pt x="977191" y="541576"/>
                </a:moveTo>
                <a:lnTo>
                  <a:pt x="0" y="541576"/>
                </a:lnTo>
                <a:lnTo>
                  <a:pt x="176601" y="219770"/>
                </a:lnTo>
                <a:cubicBezTo>
                  <a:pt x="245933" y="126891"/>
                  <a:pt x="291719" y="37936"/>
                  <a:pt x="478785" y="0"/>
                </a:cubicBezTo>
                <a:cubicBezTo>
                  <a:pt x="654077" y="24854"/>
                  <a:pt x="703787" y="143897"/>
                  <a:pt x="816288" y="215845"/>
                </a:cubicBezTo>
                <a:cubicBezTo>
                  <a:pt x="876463" y="332271"/>
                  <a:pt x="960185" y="432999"/>
                  <a:pt x="977191" y="541576"/>
                </a:cubicBezTo>
                <a:close/>
              </a:path>
            </a:pathLst>
          </a:custGeom>
          <a:solidFill>
            <a:srgbClr val="E4B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E3CE6C4-E16E-D146-16B0-47DD0AC72E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51" y="223569"/>
            <a:ext cx="474361" cy="5260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D9744F0-CAA2-E6E4-E9A1-E0A9353F362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3" y="6428525"/>
            <a:ext cx="1297197" cy="3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audio" Target="../media/audio3.wav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audio" Target="../media/audio5.wav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0" y="1469909"/>
            <a:ext cx="849027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3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=""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0498A1E-853B-4588-B283-90540962B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=""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=""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=""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=""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=""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r="17103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=""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1875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Пользователь</cp:lastModifiedBy>
  <cp:revision>107</cp:revision>
  <dcterms:created xsi:type="dcterms:W3CDTF">2018-05-24T10:32:45Z</dcterms:created>
  <dcterms:modified xsi:type="dcterms:W3CDTF">2026-05-27T12:23:09Z</dcterms:modified>
</cp:coreProperties>
</file>