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8288000" cy="10287000"/>
  <p:notesSz cx="6858000" cy="9144000"/>
  <p:embeddedFontLst>
    <p:embeddedFont>
      <p:font typeface="Nourd Heavy" charset="1" panose="00000A00000000000000"/>
      <p:regular r:id="rId13"/>
    </p:embeddedFont>
    <p:embeddedFont>
      <p:font typeface="Nourd" charset="1" panose="00000500000000000000"/>
      <p:regular r:id="rId14"/>
    </p:embeddedFont>
    <p:embeddedFont>
      <p:font typeface="Lato" charset="1" panose="020F0502020204030203"/>
      <p:regular r:id="rId15"/>
    </p:embeddedFont>
    <p:embeddedFont>
      <p:font typeface="Lato Bold" charset="1" panose="020F0502020204030203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4.jpe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Relationship Id="rId3" Target="../media/image10.jpe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Relationship Id="rId6" Target="../media/image13.png" Type="http://schemas.openxmlformats.org/officeDocument/2006/relationships/image"/><Relationship Id="rId7" Target="../media/image14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jpeg" Type="http://schemas.openxmlformats.org/officeDocument/2006/relationships/image"/><Relationship Id="rId3" Target="../media/image17.png" Type="http://schemas.openxmlformats.org/officeDocument/2006/relationships/image"/><Relationship Id="rId4" Target="../media/image18.svg" Type="http://schemas.openxmlformats.org/officeDocument/2006/relationships/image"/><Relationship Id="rId5" Target="../media/image11.png" Type="http://schemas.openxmlformats.org/officeDocument/2006/relationships/image"/><Relationship Id="rId6" Target="../media/image12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8B6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005701" y="4682561"/>
            <a:ext cx="9817396" cy="5730368"/>
          </a:xfrm>
          <a:custGeom>
            <a:avLst/>
            <a:gdLst/>
            <a:ahLst/>
            <a:cxnLst/>
            <a:rect r="r" b="b" t="t" l="l"/>
            <a:pathLst>
              <a:path h="5730368" w="9817396">
                <a:moveTo>
                  <a:pt x="0" y="0"/>
                </a:moveTo>
                <a:lnTo>
                  <a:pt x="9817396" y="0"/>
                </a:lnTo>
                <a:lnTo>
                  <a:pt x="9817396" y="5730367"/>
                </a:lnTo>
                <a:lnTo>
                  <a:pt x="0" y="57303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85213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2093140" cy="2093140"/>
          </a:xfrm>
          <a:custGeom>
            <a:avLst/>
            <a:gdLst/>
            <a:ahLst/>
            <a:cxnLst/>
            <a:rect r="r" b="b" t="t" l="l"/>
            <a:pathLst>
              <a:path h="2093140" w="2093140">
                <a:moveTo>
                  <a:pt x="0" y="0"/>
                </a:moveTo>
                <a:lnTo>
                  <a:pt x="2093140" y="0"/>
                </a:lnTo>
                <a:lnTo>
                  <a:pt x="2093140" y="2093140"/>
                </a:lnTo>
                <a:lnTo>
                  <a:pt x="0" y="20931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093140" y="1095202"/>
            <a:ext cx="14101720" cy="2438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b="true" sz="8000">
                <a:solidFill>
                  <a:srgbClr val="FFFFFF"/>
                </a:solidFill>
                <a:latin typeface="Nourd Heavy"/>
                <a:ea typeface="Nourd Heavy"/>
                <a:cs typeface="Nourd Heavy"/>
                <a:sym typeface="Nourd Heavy"/>
              </a:rPr>
              <a:t>Консультационный пункт для родителей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718173" y="3933825"/>
            <a:ext cx="10851654" cy="600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00"/>
              </a:lnSpc>
              <a:spcBef>
                <a:spcPct val="0"/>
              </a:spcBef>
            </a:pPr>
            <a:r>
              <a:rPr lang="en-US" sz="4000">
                <a:solidFill>
                  <a:srgbClr val="E9E6E4"/>
                </a:solidFill>
                <a:latin typeface="Nourd"/>
                <a:ea typeface="Nourd"/>
                <a:cs typeface="Nourd"/>
                <a:sym typeface="Nourd"/>
              </a:rPr>
              <a:t>Комплексная поддержка развития ребёнка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54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144000" y="1028700"/>
            <a:ext cx="4797117" cy="4686084"/>
            <a:chOff x="0" y="0"/>
            <a:chExt cx="4828540" cy="471678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103" y="1273"/>
              <a:ext cx="4830645" cy="4716345"/>
            </a:xfrm>
            <a:custGeom>
              <a:avLst/>
              <a:gdLst/>
              <a:ahLst/>
              <a:cxnLst/>
              <a:rect r="r" b="b" t="t" l="l"/>
              <a:pathLst>
                <a:path h="4716345" w="4830645">
                  <a:moveTo>
                    <a:pt x="3415197" y="4653277"/>
                  </a:moveTo>
                  <a:cubicBezTo>
                    <a:pt x="3387257" y="4660897"/>
                    <a:pt x="3365667" y="4671057"/>
                    <a:pt x="3344077" y="4673597"/>
                  </a:cubicBezTo>
                  <a:cubicBezTo>
                    <a:pt x="3222157" y="4683757"/>
                    <a:pt x="3101507" y="4693917"/>
                    <a:pt x="2979587" y="4702807"/>
                  </a:cubicBezTo>
                  <a:cubicBezTo>
                    <a:pt x="2917357" y="4706617"/>
                    <a:pt x="2855127" y="4710427"/>
                    <a:pt x="2792897" y="4711697"/>
                  </a:cubicBezTo>
                  <a:cubicBezTo>
                    <a:pt x="2725587" y="4714237"/>
                    <a:pt x="2658277" y="4718047"/>
                    <a:pt x="2592237" y="4715507"/>
                  </a:cubicBezTo>
                  <a:cubicBezTo>
                    <a:pt x="2528737" y="4714237"/>
                    <a:pt x="2465237" y="4710427"/>
                    <a:pt x="2404277" y="4698997"/>
                  </a:cubicBezTo>
                  <a:cubicBezTo>
                    <a:pt x="2325537" y="4685027"/>
                    <a:pt x="2245527" y="4685027"/>
                    <a:pt x="2168057" y="4672327"/>
                  </a:cubicBezTo>
                  <a:cubicBezTo>
                    <a:pt x="1966127" y="4639307"/>
                    <a:pt x="1760387" y="4648197"/>
                    <a:pt x="1557187" y="4634227"/>
                  </a:cubicBezTo>
                  <a:cubicBezTo>
                    <a:pt x="1442887" y="4626607"/>
                    <a:pt x="1328587" y="4608827"/>
                    <a:pt x="1214287" y="4593587"/>
                  </a:cubicBezTo>
                  <a:cubicBezTo>
                    <a:pt x="1084747" y="4577077"/>
                    <a:pt x="955207" y="4558027"/>
                    <a:pt x="824397" y="4540247"/>
                  </a:cubicBezTo>
                  <a:cubicBezTo>
                    <a:pt x="729147" y="4527547"/>
                    <a:pt x="632627" y="4514847"/>
                    <a:pt x="537377" y="4502147"/>
                  </a:cubicBezTo>
                  <a:cubicBezTo>
                    <a:pt x="534837" y="4502147"/>
                    <a:pt x="532297" y="4500877"/>
                    <a:pt x="529757" y="4500877"/>
                  </a:cubicBezTo>
                  <a:cubicBezTo>
                    <a:pt x="449747" y="4466587"/>
                    <a:pt x="364657" y="4439917"/>
                    <a:pt x="290997" y="4395467"/>
                  </a:cubicBezTo>
                  <a:cubicBezTo>
                    <a:pt x="166537" y="4319267"/>
                    <a:pt x="113197" y="4197347"/>
                    <a:pt x="108117" y="4053837"/>
                  </a:cubicBezTo>
                  <a:cubicBezTo>
                    <a:pt x="106847" y="4004307"/>
                    <a:pt x="100497" y="3956047"/>
                    <a:pt x="100497" y="3906517"/>
                  </a:cubicBezTo>
                  <a:cubicBezTo>
                    <a:pt x="101767" y="3837937"/>
                    <a:pt x="106847" y="3770627"/>
                    <a:pt x="110657" y="3703317"/>
                  </a:cubicBezTo>
                  <a:cubicBezTo>
                    <a:pt x="120817" y="3502657"/>
                    <a:pt x="125897" y="3301997"/>
                    <a:pt x="110657" y="3101337"/>
                  </a:cubicBezTo>
                  <a:cubicBezTo>
                    <a:pt x="96687" y="2920997"/>
                    <a:pt x="83987" y="2741927"/>
                    <a:pt x="70017" y="2561587"/>
                  </a:cubicBezTo>
                  <a:cubicBezTo>
                    <a:pt x="61127" y="2446017"/>
                    <a:pt x="49697" y="2331717"/>
                    <a:pt x="42077" y="2216147"/>
                  </a:cubicBezTo>
                  <a:cubicBezTo>
                    <a:pt x="36997" y="2139947"/>
                    <a:pt x="38267" y="2062477"/>
                    <a:pt x="33187" y="1986277"/>
                  </a:cubicBezTo>
                  <a:cubicBezTo>
                    <a:pt x="30647" y="1943097"/>
                    <a:pt x="16677" y="1901187"/>
                    <a:pt x="15407" y="1858007"/>
                  </a:cubicBezTo>
                  <a:cubicBezTo>
                    <a:pt x="10327" y="1753867"/>
                    <a:pt x="9057" y="1648457"/>
                    <a:pt x="6517" y="1543047"/>
                  </a:cubicBezTo>
                  <a:cubicBezTo>
                    <a:pt x="5247" y="1502407"/>
                    <a:pt x="-1103" y="1461767"/>
                    <a:pt x="167" y="1421127"/>
                  </a:cubicBezTo>
                  <a:cubicBezTo>
                    <a:pt x="1437" y="1357627"/>
                    <a:pt x="9057" y="1294127"/>
                    <a:pt x="10327" y="1230627"/>
                  </a:cubicBezTo>
                  <a:cubicBezTo>
                    <a:pt x="11597" y="1156967"/>
                    <a:pt x="3977" y="1083307"/>
                    <a:pt x="6517" y="1010917"/>
                  </a:cubicBezTo>
                  <a:cubicBezTo>
                    <a:pt x="6517" y="941067"/>
                    <a:pt x="15407" y="872487"/>
                    <a:pt x="24297" y="802637"/>
                  </a:cubicBezTo>
                  <a:cubicBezTo>
                    <a:pt x="26837" y="778507"/>
                    <a:pt x="44617" y="756917"/>
                    <a:pt x="49697" y="732787"/>
                  </a:cubicBezTo>
                  <a:cubicBezTo>
                    <a:pt x="71287" y="613407"/>
                    <a:pt x="94147" y="494027"/>
                    <a:pt x="150027" y="383537"/>
                  </a:cubicBezTo>
                  <a:cubicBezTo>
                    <a:pt x="162727" y="359407"/>
                    <a:pt x="183047" y="337817"/>
                    <a:pt x="202097" y="318767"/>
                  </a:cubicBezTo>
                  <a:cubicBezTo>
                    <a:pt x="208447" y="312417"/>
                    <a:pt x="223687" y="316227"/>
                    <a:pt x="227497" y="316227"/>
                  </a:cubicBezTo>
                  <a:cubicBezTo>
                    <a:pt x="236387" y="299717"/>
                    <a:pt x="241467" y="283207"/>
                    <a:pt x="251627" y="275587"/>
                  </a:cubicBezTo>
                  <a:cubicBezTo>
                    <a:pt x="306237" y="233677"/>
                    <a:pt x="363387" y="203197"/>
                    <a:pt x="434507" y="195577"/>
                  </a:cubicBezTo>
                  <a:cubicBezTo>
                    <a:pt x="487847" y="189227"/>
                    <a:pt x="539917" y="166367"/>
                    <a:pt x="593257" y="153667"/>
                  </a:cubicBezTo>
                  <a:cubicBezTo>
                    <a:pt x="658027" y="138427"/>
                    <a:pt x="722797" y="120647"/>
                    <a:pt x="790107" y="111757"/>
                  </a:cubicBezTo>
                  <a:cubicBezTo>
                    <a:pt x="851067" y="104137"/>
                    <a:pt x="909487" y="87627"/>
                    <a:pt x="971717" y="82547"/>
                  </a:cubicBezTo>
                  <a:cubicBezTo>
                    <a:pt x="1035217" y="77467"/>
                    <a:pt x="1098717" y="62227"/>
                    <a:pt x="1163487" y="57147"/>
                  </a:cubicBezTo>
                  <a:cubicBezTo>
                    <a:pt x="1338747" y="44447"/>
                    <a:pt x="1515277" y="35557"/>
                    <a:pt x="1690537" y="25397"/>
                  </a:cubicBezTo>
                  <a:cubicBezTo>
                    <a:pt x="1733717" y="22857"/>
                    <a:pt x="1776897" y="25397"/>
                    <a:pt x="1820077" y="26667"/>
                  </a:cubicBezTo>
                  <a:cubicBezTo>
                    <a:pt x="1841667" y="27937"/>
                    <a:pt x="1863257" y="33017"/>
                    <a:pt x="1886117" y="35557"/>
                  </a:cubicBezTo>
                  <a:cubicBezTo>
                    <a:pt x="1896277" y="36827"/>
                    <a:pt x="1906437" y="33017"/>
                    <a:pt x="1916597" y="33017"/>
                  </a:cubicBezTo>
                  <a:cubicBezTo>
                    <a:pt x="1947077" y="33017"/>
                    <a:pt x="1978827" y="33017"/>
                    <a:pt x="2009307" y="31747"/>
                  </a:cubicBezTo>
                  <a:cubicBezTo>
                    <a:pt x="2067727" y="29207"/>
                    <a:pt x="2127417" y="22857"/>
                    <a:pt x="2185837" y="22857"/>
                  </a:cubicBezTo>
                  <a:cubicBezTo>
                    <a:pt x="2242987" y="22857"/>
                    <a:pt x="2300137" y="26667"/>
                    <a:pt x="2357287" y="29207"/>
                  </a:cubicBezTo>
                  <a:lnTo>
                    <a:pt x="2403007" y="29207"/>
                  </a:lnTo>
                  <a:cubicBezTo>
                    <a:pt x="2472857" y="26667"/>
                    <a:pt x="2541437" y="26667"/>
                    <a:pt x="2611287" y="22857"/>
                  </a:cubicBezTo>
                  <a:cubicBezTo>
                    <a:pt x="2678597" y="19047"/>
                    <a:pt x="2744637" y="10157"/>
                    <a:pt x="2811947" y="6347"/>
                  </a:cubicBezTo>
                  <a:cubicBezTo>
                    <a:pt x="2843697" y="3807"/>
                    <a:pt x="2876717" y="3807"/>
                    <a:pt x="2908467" y="10157"/>
                  </a:cubicBezTo>
                  <a:cubicBezTo>
                    <a:pt x="2956727" y="19047"/>
                    <a:pt x="3002447" y="24127"/>
                    <a:pt x="3050707" y="10157"/>
                  </a:cubicBezTo>
                  <a:cubicBezTo>
                    <a:pt x="3068487" y="5077"/>
                    <a:pt x="3091347" y="13967"/>
                    <a:pt x="3111667" y="16507"/>
                  </a:cubicBezTo>
                  <a:cubicBezTo>
                    <a:pt x="3120557" y="17777"/>
                    <a:pt x="3130717" y="20317"/>
                    <a:pt x="3135797" y="16507"/>
                  </a:cubicBezTo>
                  <a:cubicBezTo>
                    <a:pt x="3170087" y="-8893"/>
                    <a:pt x="3201837" y="-2543"/>
                    <a:pt x="3234857" y="19047"/>
                  </a:cubicBezTo>
                  <a:cubicBezTo>
                    <a:pt x="3238667" y="21587"/>
                    <a:pt x="3248827" y="15237"/>
                    <a:pt x="3256447" y="15237"/>
                  </a:cubicBezTo>
                  <a:cubicBezTo>
                    <a:pt x="3286927" y="15237"/>
                    <a:pt x="3317407" y="15237"/>
                    <a:pt x="3349157" y="16507"/>
                  </a:cubicBezTo>
                  <a:cubicBezTo>
                    <a:pt x="3372017" y="17777"/>
                    <a:pt x="3393607" y="25397"/>
                    <a:pt x="3416467" y="27937"/>
                  </a:cubicBezTo>
                  <a:cubicBezTo>
                    <a:pt x="3465997" y="34287"/>
                    <a:pt x="3516797" y="44447"/>
                    <a:pt x="3567597" y="44447"/>
                  </a:cubicBezTo>
                  <a:cubicBezTo>
                    <a:pt x="3662847" y="45717"/>
                    <a:pt x="3758097" y="49527"/>
                    <a:pt x="3852077" y="69847"/>
                  </a:cubicBezTo>
                  <a:cubicBezTo>
                    <a:pt x="3939707" y="88897"/>
                    <a:pt x="4029877" y="88897"/>
                    <a:pt x="4118777" y="104137"/>
                  </a:cubicBezTo>
                  <a:cubicBezTo>
                    <a:pt x="4172117" y="113027"/>
                    <a:pt x="4226727" y="129537"/>
                    <a:pt x="4272447" y="156207"/>
                  </a:cubicBezTo>
                  <a:cubicBezTo>
                    <a:pt x="4321977" y="184147"/>
                    <a:pt x="4360077" y="229867"/>
                    <a:pt x="4404527" y="267967"/>
                  </a:cubicBezTo>
                  <a:cubicBezTo>
                    <a:pt x="4421037" y="281937"/>
                    <a:pt x="4445167" y="292097"/>
                    <a:pt x="4456597" y="309877"/>
                  </a:cubicBezTo>
                  <a:cubicBezTo>
                    <a:pt x="4489617" y="358137"/>
                    <a:pt x="4518827" y="408937"/>
                    <a:pt x="4548037" y="459737"/>
                  </a:cubicBezTo>
                  <a:cubicBezTo>
                    <a:pt x="4569627" y="496567"/>
                    <a:pt x="4591217" y="534667"/>
                    <a:pt x="4607727" y="572767"/>
                  </a:cubicBezTo>
                  <a:cubicBezTo>
                    <a:pt x="4625507" y="617217"/>
                    <a:pt x="4639477" y="662937"/>
                    <a:pt x="4653447" y="709927"/>
                  </a:cubicBezTo>
                  <a:cubicBezTo>
                    <a:pt x="4675037" y="783587"/>
                    <a:pt x="4700437" y="857247"/>
                    <a:pt x="4714407" y="933447"/>
                  </a:cubicBezTo>
                  <a:cubicBezTo>
                    <a:pt x="4734727" y="1040127"/>
                    <a:pt x="4744887" y="1149347"/>
                    <a:pt x="4760127" y="1257297"/>
                  </a:cubicBezTo>
                  <a:cubicBezTo>
                    <a:pt x="4765207" y="1292857"/>
                    <a:pt x="4771557" y="1328417"/>
                    <a:pt x="4774097" y="1363977"/>
                  </a:cubicBezTo>
                  <a:cubicBezTo>
                    <a:pt x="4781717" y="1465577"/>
                    <a:pt x="4786797" y="1565907"/>
                    <a:pt x="4793147" y="1667507"/>
                  </a:cubicBezTo>
                  <a:cubicBezTo>
                    <a:pt x="4802037" y="1793237"/>
                    <a:pt x="4814737" y="1917697"/>
                    <a:pt x="4821087" y="2043427"/>
                  </a:cubicBezTo>
                  <a:cubicBezTo>
                    <a:pt x="4827437" y="2164077"/>
                    <a:pt x="4832517" y="2285997"/>
                    <a:pt x="4829977" y="2407917"/>
                  </a:cubicBezTo>
                  <a:cubicBezTo>
                    <a:pt x="4826167" y="2611117"/>
                    <a:pt x="4816007" y="2813047"/>
                    <a:pt x="4805847" y="3016247"/>
                  </a:cubicBezTo>
                  <a:cubicBezTo>
                    <a:pt x="4799497" y="3141977"/>
                    <a:pt x="4790607" y="3266437"/>
                    <a:pt x="4777907" y="3390897"/>
                  </a:cubicBezTo>
                  <a:cubicBezTo>
                    <a:pt x="4765207" y="3515357"/>
                    <a:pt x="4746157" y="3638547"/>
                    <a:pt x="4732187" y="3763007"/>
                  </a:cubicBezTo>
                  <a:cubicBezTo>
                    <a:pt x="4722027" y="3849367"/>
                    <a:pt x="4719487" y="3935727"/>
                    <a:pt x="4708057" y="4020817"/>
                  </a:cubicBezTo>
                  <a:cubicBezTo>
                    <a:pt x="4697897" y="4098287"/>
                    <a:pt x="4659797" y="4166867"/>
                    <a:pt x="4608997" y="4224017"/>
                  </a:cubicBezTo>
                  <a:cubicBezTo>
                    <a:pt x="4567087" y="4272277"/>
                    <a:pt x="4534067" y="4326887"/>
                    <a:pt x="4490887" y="4373877"/>
                  </a:cubicBezTo>
                  <a:cubicBezTo>
                    <a:pt x="4452787" y="4415787"/>
                    <a:pt x="4410877" y="4457697"/>
                    <a:pt x="4344837" y="4458967"/>
                  </a:cubicBezTo>
                  <a:cubicBezTo>
                    <a:pt x="4329597" y="4458967"/>
                    <a:pt x="4315627" y="4474207"/>
                    <a:pt x="4300387" y="4481827"/>
                  </a:cubicBezTo>
                  <a:cubicBezTo>
                    <a:pt x="4235617" y="4509767"/>
                    <a:pt x="4168307" y="4533897"/>
                    <a:pt x="4104807" y="4564377"/>
                  </a:cubicBezTo>
                  <a:cubicBezTo>
                    <a:pt x="3987967" y="4620257"/>
                    <a:pt x="3862237" y="4629147"/>
                    <a:pt x="3736507" y="4634227"/>
                  </a:cubicBezTo>
                  <a:cubicBezTo>
                    <a:pt x="3688247" y="4636767"/>
                    <a:pt x="3638717" y="4632957"/>
                    <a:pt x="3590457" y="4636767"/>
                  </a:cubicBezTo>
                  <a:cubicBezTo>
                    <a:pt x="3566327" y="4638037"/>
                    <a:pt x="3543467" y="4649467"/>
                    <a:pt x="3520607" y="4654547"/>
                  </a:cubicBezTo>
                  <a:cubicBezTo>
                    <a:pt x="3510447" y="4657087"/>
                    <a:pt x="3500287" y="4655817"/>
                    <a:pt x="3488857" y="4657087"/>
                  </a:cubicBezTo>
                  <a:cubicBezTo>
                    <a:pt x="3473617" y="4658357"/>
                    <a:pt x="3458377" y="4662167"/>
                    <a:pt x="3443137" y="4660897"/>
                  </a:cubicBezTo>
                  <a:cubicBezTo>
                    <a:pt x="3427897" y="4658357"/>
                    <a:pt x="3417737" y="4653277"/>
                    <a:pt x="3415197" y="4653277"/>
                  </a:cubicBezTo>
                  <a:close/>
                </a:path>
              </a:pathLst>
            </a:custGeom>
            <a:blipFill>
              <a:blip r:embed="rId2"/>
              <a:stretch>
                <a:fillRect l="-24175" t="0" r="-24175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2421690" y="3917261"/>
            <a:ext cx="4797117" cy="4686084"/>
            <a:chOff x="0" y="0"/>
            <a:chExt cx="4828540" cy="471678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1103" y="1273"/>
              <a:ext cx="4830645" cy="4716345"/>
            </a:xfrm>
            <a:custGeom>
              <a:avLst/>
              <a:gdLst/>
              <a:ahLst/>
              <a:cxnLst/>
              <a:rect r="r" b="b" t="t" l="l"/>
              <a:pathLst>
                <a:path h="4716345" w="4830645">
                  <a:moveTo>
                    <a:pt x="3415197" y="4653277"/>
                  </a:moveTo>
                  <a:cubicBezTo>
                    <a:pt x="3387257" y="4660897"/>
                    <a:pt x="3365667" y="4671057"/>
                    <a:pt x="3344077" y="4673597"/>
                  </a:cubicBezTo>
                  <a:cubicBezTo>
                    <a:pt x="3222157" y="4683757"/>
                    <a:pt x="3101507" y="4693917"/>
                    <a:pt x="2979587" y="4702807"/>
                  </a:cubicBezTo>
                  <a:cubicBezTo>
                    <a:pt x="2917357" y="4706617"/>
                    <a:pt x="2855127" y="4710427"/>
                    <a:pt x="2792897" y="4711697"/>
                  </a:cubicBezTo>
                  <a:cubicBezTo>
                    <a:pt x="2725587" y="4714237"/>
                    <a:pt x="2658277" y="4718047"/>
                    <a:pt x="2592237" y="4715507"/>
                  </a:cubicBezTo>
                  <a:cubicBezTo>
                    <a:pt x="2528737" y="4714237"/>
                    <a:pt x="2465237" y="4710427"/>
                    <a:pt x="2404277" y="4698997"/>
                  </a:cubicBezTo>
                  <a:cubicBezTo>
                    <a:pt x="2325537" y="4685027"/>
                    <a:pt x="2245527" y="4685027"/>
                    <a:pt x="2168057" y="4672327"/>
                  </a:cubicBezTo>
                  <a:cubicBezTo>
                    <a:pt x="1966127" y="4639307"/>
                    <a:pt x="1760387" y="4648197"/>
                    <a:pt x="1557187" y="4634227"/>
                  </a:cubicBezTo>
                  <a:cubicBezTo>
                    <a:pt x="1442887" y="4626607"/>
                    <a:pt x="1328587" y="4608827"/>
                    <a:pt x="1214287" y="4593587"/>
                  </a:cubicBezTo>
                  <a:cubicBezTo>
                    <a:pt x="1084747" y="4577077"/>
                    <a:pt x="955207" y="4558027"/>
                    <a:pt x="824397" y="4540247"/>
                  </a:cubicBezTo>
                  <a:cubicBezTo>
                    <a:pt x="729147" y="4527547"/>
                    <a:pt x="632627" y="4514847"/>
                    <a:pt x="537377" y="4502147"/>
                  </a:cubicBezTo>
                  <a:cubicBezTo>
                    <a:pt x="534837" y="4502147"/>
                    <a:pt x="532297" y="4500877"/>
                    <a:pt x="529757" y="4500877"/>
                  </a:cubicBezTo>
                  <a:cubicBezTo>
                    <a:pt x="449747" y="4466587"/>
                    <a:pt x="364657" y="4439917"/>
                    <a:pt x="290997" y="4395467"/>
                  </a:cubicBezTo>
                  <a:cubicBezTo>
                    <a:pt x="166537" y="4319267"/>
                    <a:pt x="113197" y="4197347"/>
                    <a:pt x="108117" y="4053837"/>
                  </a:cubicBezTo>
                  <a:cubicBezTo>
                    <a:pt x="106847" y="4004307"/>
                    <a:pt x="100497" y="3956047"/>
                    <a:pt x="100497" y="3906517"/>
                  </a:cubicBezTo>
                  <a:cubicBezTo>
                    <a:pt x="101767" y="3837937"/>
                    <a:pt x="106847" y="3770627"/>
                    <a:pt x="110657" y="3703317"/>
                  </a:cubicBezTo>
                  <a:cubicBezTo>
                    <a:pt x="120817" y="3502657"/>
                    <a:pt x="125897" y="3301997"/>
                    <a:pt x="110657" y="3101337"/>
                  </a:cubicBezTo>
                  <a:cubicBezTo>
                    <a:pt x="96687" y="2920997"/>
                    <a:pt x="83987" y="2741927"/>
                    <a:pt x="70017" y="2561587"/>
                  </a:cubicBezTo>
                  <a:cubicBezTo>
                    <a:pt x="61127" y="2446017"/>
                    <a:pt x="49697" y="2331717"/>
                    <a:pt x="42077" y="2216147"/>
                  </a:cubicBezTo>
                  <a:cubicBezTo>
                    <a:pt x="36997" y="2139947"/>
                    <a:pt x="38267" y="2062477"/>
                    <a:pt x="33187" y="1986277"/>
                  </a:cubicBezTo>
                  <a:cubicBezTo>
                    <a:pt x="30647" y="1943097"/>
                    <a:pt x="16677" y="1901187"/>
                    <a:pt x="15407" y="1858007"/>
                  </a:cubicBezTo>
                  <a:cubicBezTo>
                    <a:pt x="10327" y="1753867"/>
                    <a:pt x="9057" y="1648457"/>
                    <a:pt x="6517" y="1543047"/>
                  </a:cubicBezTo>
                  <a:cubicBezTo>
                    <a:pt x="5247" y="1502407"/>
                    <a:pt x="-1103" y="1461767"/>
                    <a:pt x="167" y="1421127"/>
                  </a:cubicBezTo>
                  <a:cubicBezTo>
                    <a:pt x="1437" y="1357627"/>
                    <a:pt x="9057" y="1294127"/>
                    <a:pt x="10327" y="1230627"/>
                  </a:cubicBezTo>
                  <a:cubicBezTo>
                    <a:pt x="11597" y="1156967"/>
                    <a:pt x="3977" y="1083307"/>
                    <a:pt x="6517" y="1010917"/>
                  </a:cubicBezTo>
                  <a:cubicBezTo>
                    <a:pt x="6517" y="941067"/>
                    <a:pt x="15407" y="872487"/>
                    <a:pt x="24297" y="802637"/>
                  </a:cubicBezTo>
                  <a:cubicBezTo>
                    <a:pt x="26837" y="778507"/>
                    <a:pt x="44617" y="756917"/>
                    <a:pt x="49697" y="732787"/>
                  </a:cubicBezTo>
                  <a:cubicBezTo>
                    <a:pt x="71287" y="613407"/>
                    <a:pt x="94147" y="494027"/>
                    <a:pt x="150027" y="383537"/>
                  </a:cubicBezTo>
                  <a:cubicBezTo>
                    <a:pt x="162727" y="359407"/>
                    <a:pt x="183047" y="337817"/>
                    <a:pt x="202097" y="318767"/>
                  </a:cubicBezTo>
                  <a:cubicBezTo>
                    <a:pt x="208447" y="312417"/>
                    <a:pt x="223687" y="316227"/>
                    <a:pt x="227497" y="316227"/>
                  </a:cubicBezTo>
                  <a:cubicBezTo>
                    <a:pt x="236387" y="299717"/>
                    <a:pt x="241467" y="283207"/>
                    <a:pt x="251627" y="275587"/>
                  </a:cubicBezTo>
                  <a:cubicBezTo>
                    <a:pt x="306237" y="233677"/>
                    <a:pt x="363387" y="203197"/>
                    <a:pt x="434507" y="195577"/>
                  </a:cubicBezTo>
                  <a:cubicBezTo>
                    <a:pt x="487847" y="189227"/>
                    <a:pt x="539917" y="166367"/>
                    <a:pt x="593257" y="153667"/>
                  </a:cubicBezTo>
                  <a:cubicBezTo>
                    <a:pt x="658027" y="138427"/>
                    <a:pt x="722797" y="120647"/>
                    <a:pt x="790107" y="111757"/>
                  </a:cubicBezTo>
                  <a:cubicBezTo>
                    <a:pt x="851067" y="104137"/>
                    <a:pt x="909487" y="87627"/>
                    <a:pt x="971717" y="82547"/>
                  </a:cubicBezTo>
                  <a:cubicBezTo>
                    <a:pt x="1035217" y="77467"/>
                    <a:pt x="1098717" y="62227"/>
                    <a:pt x="1163487" y="57147"/>
                  </a:cubicBezTo>
                  <a:cubicBezTo>
                    <a:pt x="1338747" y="44447"/>
                    <a:pt x="1515277" y="35557"/>
                    <a:pt x="1690537" y="25397"/>
                  </a:cubicBezTo>
                  <a:cubicBezTo>
                    <a:pt x="1733717" y="22857"/>
                    <a:pt x="1776897" y="25397"/>
                    <a:pt x="1820077" y="26667"/>
                  </a:cubicBezTo>
                  <a:cubicBezTo>
                    <a:pt x="1841667" y="27937"/>
                    <a:pt x="1863257" y="33017"/>
                    <a:pt x="1886117" y="35557"/>
                  </a:cubicBezTo>
                  <a:cubicBezTo>
                    <a:pt x="1896277" y="36827"/>
                    <a:pt x="1906437" y="33017"/>
                    <a:pt x="1916597" y="33017"/>
                  </a:cubicBezTo>
                  <a:cubicBezTo>
                    <a:pt x="1947077" y="33017"/>
                    <a:pt x="1978827" y="33017"/>
                    <a:pt x="2009307" y="31747"/>
                  </a:cubicBezTo>
                  <a:cubicBezTo>
                    <a:pt x="2067727" y="29207"/>
                    <a:pt x="2127417" y="22857"/>
                    <a:pt x="2185837" y="22857"/>
                  </a:cubicBezTo>
                  <a:cubicBezTo>
                    <a:pt x="2242987" y="22857"/>
                    <a:pt x="2300137" y="26667"/>
                    <a:pt x="2357287" y="29207"/>
                  </a:cubicBezTo>
                  <a:lnTo>
                    <a:pt x="2403007" y="29207"/>
                  </a:lnTo>
                  <a:cubicBezTo>
                    <a:pt x="2472857" y="26667"/>
                    <a:pt x="2541437" y="26667"/>
                    <a:pt x="2611287" y="22857"/>
                  </a:cubicBezTo>
                  <a:cubicBezTo>
                    <a:pt x="2678597" y="19047"/>
                    <a:pt x="2744637" y="10157"/>
                    <a:pt x="2811947" y="6347"/>
                  </a:cubicBezTo>
                  <a:cubicBezTo>
                    <a:pt x="2843697" y="3807"/>
                    <a:pt x="2876717" y="3807"/>
                    <a:pt x="2908467" y="10157"/>
                  </a:cubicBezTo>
                  <a:cubicBezTo>
                    <a:pt x="2956727" y="19047"/>
                    <a:pt x="3002447" y="24127"/>
                    <a:pt x="3050707" y="10157"/>
                  </a:cubicBezTo>
                  <a:cubicBezTo>
                    <a:pt x="3068487" y="5077"/>
                    <a:pt x="3091347" y="13967"/>
                    <a:pt x="3111667" y="16507"/>
                  </a:cubicBezTo>
                  <a:cubicBezTo>
                    <a:pt x="3120557" y="17777"/>
                    <a:pt x="3130717" y="20317"/>
                    <a:pt x="3135797" y="16507"/>
                  </a:cubicBezTo>
                  <a:cubicBezTo>
                    <a:pt x="3170087" y="-8893"/>
                    <a:pt x="3201837" y="-2543"/>
                    <a:pt x="3234857" y="19047"/>
                  </a:cubicBezTo>
                  <a:cubicBezTo>
                    <a:pt x="3238667" y="21587"/>
                    <a:pt x="3248827" y="15237"/>
                    <a:pt x="3256447" y="15237"/>
                  </a:cubicBezTo>
                  <a:cubicBezTo>
                    <a:pt x="3286927" y="15237"/>
                    <a:pt x="3317407" y="15237"/>
                    <a:pt x="3349157" y="16507"/>
                  </a:cubicBezTo>
                  <a:cubicBezTo>
                    <a:pt x="3372017" y="17777"/>
                    <a:pt x="3393607" y="25397"/>
                    <a:pt x="3416467" y="27937"/>
                  </a:cubicBezTo>
                  <a:cubicBezTo>
                    <a:pt x="3465997" y="34287"/>
                    <a:pt x="3516797" y="44447"/>
                    <a:pt x="3567597" y="44447"/>
                  </a:cubicBezTo>
                  <a:cubicBezTo>
                    <a:pt x="3662847" y="45717"/>
                    <a:pt x="3758097" y="49527"/>
                    <a:pt x="3852077" y="69847"/>
                  </a:cubicBezTo>
                  <a:cubicBezTo>
                    <a:pt x="3939707" y="88897"/>
                    <a:pt x="4029877" y="88897"/>
                    <a:pt x="4118777" y="104137"/>
                  </a:cubicBezTo>
                  <a:cubicBezTo>
                    <a:pt x="4172117" y="113027"/>
                    <a:pt x="4226727" y="129537"/>
                    <a:pt x="4272447" y="156207"/>
                  </a:cubicBezTo>
                  <a:cubicBezTo>
                    <a:pt x="4321977" y="184147"/>
                    <a:pt x="4360077" y="229867"/>
                    <a:pt x="4404527" y="267967"/>
                  </a:cubicBezTo>
                  <a:cubicBezTo>
                    <a:pt x="4421037" y="281937"/>
                    <a:pt x="4445167" y="292097"/>
                    <a:pt x="4456597" y="309877"/>
                  </a:cubicBezTo>
                  <a:cubicBezTo>
                    <a:pt x="4489617" y="358137"/>
                    <a:pt x="4518827" y="408937"/>
                    <a:pt x="4548037" y="459737"/>
                  </a:cubicBezTo>
                  <a:cubicBezTo>
                    <a:pt x="4569627" y="496567"/>
                    <a:pt x="4591217" y="534667"/>
                    <a:pt x="4607727" y="572767"/>
                  </a:cubicBezTo>
                  <a:cubicBezTo>
                    <a:pt x="4625507" y="617217"/>
                    <a:pt x="4639477" y="662937"/>
                    <a:pt x="4653447" y="709927"/>
                  </a:cubicBezTo>
                  <a:cubicBezTo>
                    <a:pt x="4675037" y="783587"/>
                    <a:pt x="4700437" y="857247"/>
                    <a:pt x="4714407" y="933447"/>
                  </a:cubicBezTo>
                  <a:cubicBezTo>
                    <a:pt x="4734727" y="1040127"/>
                    <a:pt x="4744887" y="1149347"/>
                    <a:pt x="4760127" y="1257297"/>
                  </a:cubicBezTo>
                  <a:cubicBezTo>
                    <a:pt x="4765207" y="1292857"/>
                    <a:pt x="4771557" y="1328417"/>
                    <a:pt x="4774097" y="1363977"/>
                  </a:cubicBezTo>
                  <a:cubicBezTo>
                    <a:pt x="4781717" y="1465577"/>
                    <a:pt x="4786797" y="1565907"/>
                    <a:pt x="4793147" y="1667507"/>
                  </a:cubicBezTo>
                  <a:cubicBezTo>
                    <a:pt x="4802037" y="1793237"/>
                    <a:pt x="4814737" y="1917697"/>
                    <a:pt x="4821087" y="2043427"/>
                  </a:cubicBezTo>
                  <a:cubicBezTo>
                    <a:pt x="4827437" y="2164077"/>
                    <a:pt x="4832517" y="2285997"/>
                    <a:pt x="4829977" y="2407917"/>
                  </a:cubicBezTo>
                  <a:cubicBezTo>
                    <a:pt x="4826167" y="2611117"/>
                    <a:pt x="4816007" y="2813047"/>
                    <a:pt x="4805847" y="3016247"/>
                  </a:cubicBezTo>
                  <a:cubicBezTo>
                    <a:pt x="4799497" y="3141977"/>
                    <a:pt x="4790607" y="3266437"/>
                    <a:pt x="4777907" y="3390897"/>
                  </a:cubicBezTo>
                  <a:cubicBezTo>
                    <a:pt x="4765207" y="3515357"/>
                    <a:pt x="4746157" y="3638547"/>
                    <a:pt x="4732187" y="3763007"/>
                  </a:cubicBezTo>
                  <a:cubicBezTo>
                    <a:pt x="4722027" y="3849367"/>
                    <a:pt x="4719487" y="3935727"/>
                    <a:pt x="4708057" y="4020817"/>
                  </a:cubicBezTo>
                  <a:cubicBezTo>
                    <a:pt x="4697897" y="4098287"/>
                    <a:pt x="4659797" y="4166867"/>
                    <a:pt x="4608997" y="4224017"/>
                  </a:cubicBezTo>
                  <a:cubicBezTo>
                    <a:pt x="4567087" y="4272277"/>
                    <a:pt x="4534067" y="4326887"/>
                    <a:pt x="4490887" y="4373877"/>
                  </a:cubicBezTo>
                  <a:cubicBezTo>
                    <a:pt x="4452787" y="4415787"/>
                    <a:pt x="4410877" y="4457697"/>
                    <a:pt x="4344837" y="4458967"/>
                  </a:cubicBezTo>
                  <a:cubicBezTo>
                    <a:pt x="4329597" y="4458967"/>
                    <a:pt x="4315627" y="4474207"/>
                    <a:pt x="4300387" y="4481827"/>
                  </a:cubicBezTo>
                  <a:cubicBezTo>
                    <a:pt x="4235617" y="4509767"/>
                    <a:pt x="4168307" y="4533897"/>
                    <a:pt x="4104807" y="4564377"/>
                  </a:cubicBezTo>
                  <a:cubicBezTo>
                    <a:pt x="3987967" y="4620257"/>
                    <a:pt x="3862237" y="4629147"/>
                    <a:pt x="3736507" y="4634227"/>
                  </a:cubicBezTo>
                  <a:cubicBezTo>
                    <a:pt x="3688247" y="4636767"/>
                    <a:pt x="3638717" y="4632957"/>
                    <a:pt x="3590457" y="4636767"/>
                  </a:cubicBezTo>
                  <a:cubicBezTo>
                    <a:pt x="3566327" y="4638037"/>
                    <a:pt x="3543467" y="4649467"/>
                    <a:pt x="3520607" y="4654547"/>
                  </a:cubicBezTo>
                  <a:cubicBezTo>
                    <a:pt x="3510447" y="4657087"/>
                    <a:pt x="3500287" y="4655817"/>
                    <a:pt x="3488857" y="4657087"/>
                  </a:cubicBezTo>
                  <a:cubicBezTo>
                    <a:pt x="3473617" y="4658357"/>
                    <a:pt x="3458377" y="4662167"/>
                    <a:pt x="3443137" y="4660897"/>
                  </a:cubicBezTo>
                  <a:cubicBezTo>
                    <a:pt x="3427897" y="4658357"/>
                    <a:pt x="3417737" y="4653277"/>
                    <a:pt x="3415197" y="4653277"/>
                  </a:cubicBezTo>
                  <a:close/>
                </a:path>
              </a:pathLst>
            </a:custGeom>
            <a:blipFill>
              <a:blip r:embed="rId3"/>
              <a:stretch>
                <a:fillRect l="-23225" t="0" r="-23225" b="0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748173" y="628542"/>
            <a:ext cx="8115300" cy="2743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Nourd Heavy"/>
                <a:ea typeface="Nourd Heavy"/>
                <a:cs typeface="Nourd Heavy"/>
                <a:sym typeface="Nourd Heavy"/>
              </a:rPr>
              <a:t>Что такое консультационный пункт?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4202618"/>
            <a:ext cx="7554246" cy="4940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55651" indent="-377825" lvl="1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Бесплатная служба ранней помощи на базе детского сада</a:t>
            </a:r>
          </a:p>
          <a:p>
            <a:pPr algn="l" marL="755651" indent="-377825" lvl="1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Индивидуальные и групповые консультации</a:t>
            </a:r>
          </a:p>
          <a:p>
            <a:pPr algn="l" marL="755651" indent="-377825" lvl="1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Направления: речь, эмоции, поведение, адаптация</a:t>
            </a:r>
          </a:p>
          <a:p>
            <a:pPr algn="l" marL="755651" indent="-377825" lvl="1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Формат: очно / онлайн </a:t>
            </a:r>
          </a:p>
          <a:p>
            <a:pPr algn="l">
              <a:lnSpc>
                <a:spcPts val="4900"/>
              </a:lnSpc>
            </a:pPr>
          </a:p>
        </p:txBody>
      </p:sp>
      <p:sp>
        <p:nvSpPr>
          <p:cNvPr name="Freeform 8" id="8"/>
          <p:cNvSpPr/>
          <p:nvPr/>
        </p:nvSpPr>
        <p:spPr>
          <a:xfrm flipH="false" flipV="false" rot="-1101061">
            <a:off x="11131356" y="7454626"/>
            <a:ext cx="2580668" cy="1872157"/>
          </a:xfrm>
          <a:custGeom>
            <a:avLst/>
            <a:gdLst/>
            <a:ahLst/>
            <a:cxnLst/>
            <a:rect r="r" b="b" t="t" l="l"/>
            <a:pathLst>
              <a:path h="1872157" w="2580668">
                <a:moveTo>
                  <a:pt x="0" y="0"/>
                </a:moveTo>
                <a:lnTo>
                  <a:pt x="2580667" y="0"/>
                </a:lnTo>
                <a:lnTo>
                  <a:pt x="2580667" y="1872157"/>
                </a:lnTo>
                <a:lnTo>
                  <a:pt x="0" y="18721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2849117">
            <a:off x="13826331" y="323823"/>
            <a:ext cx="3257837" cy="1409755"/>
          </a:xfrm>
          <a:custGeom>
            <a:avLst/>
            <a:gdLst/>
            <a:ahLst/>
            <a:cxnLst/>
            <a:rect r="r" b="b" t="t" l="l"/>
            <a:pathLst>
              <a:path h="1409755" w="3257837">
                <a:moveTo>
                  <a:pt x="0" y="0"/>
                </a:moveTo>
                <a:lnTo>
                  <a:pt x="3257837" y="0"/>
                </a:lnTo>
                <a:lnTo>
                  <a:pt x="3257837" y="1409754"/>
                </a:lnTo>
                <a:lnTo>
                  <a:pt x="0" y="14097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3B81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812660" y="628542"/>
            <a:ext cx="6804163" cy="2743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b="true" sz="6000" spc="-120">
                <a:solidFill>
                  <a:srgbClr val="FFFFFF"/>
                </a:solidFill>
                <a:latin typeface="Nourd Heavy"/>
                <a:ea typeface="Nourd Heavy"/>
                <a:cs typeface="Nourd Heavy"/>
                <a:sym typeface="Nourd Heavy"/>
              </a:rPr>
              <a:t>Кто работает в пункте?</a:t>
            </a:r>
          </a:p>
          <a:p>
            <a:pPr algn="l">
              <a:lnSpc>
                <a:spcPts val="7200"/>
              </a:lnSpc>
            </a:pPr>
          </a:p>
        </p:txBody>
      </p:sp>
      <p:sp>
        <p:nvSpPr>
          <p:cNvPr name="TextBox 3" id="3"/>
          <p:cNvSpPr txBox="true"/>
          <p:nvPr/>
        </p:nvSpPr>
        <p:spPr>
          <a:xfrm rot="0">
            <a:off x="796910" y="2642870"/>
            <a:ext cx="9269951" cy="70561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🗣️ </a:t>
            </a:r>
            <a:r>
              <a:rPr lang="en-US" sz="3999" b="true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Логопед</a:t>
            </a:r>
            <a:r>
              <a:rPr lang="en-US" sz="3999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:</a:t>
            </a:r>
          </a:p>
          <a:p>
            <a:pPr algn="l">
              <a:lnSpc>
                <a:spcPts val="4059"/>
              </a:lnSpc>
            </a:pPr>
          </a:p>
          <a:p>
            <a:pPr algn="l" marL="626107" indent="-313054" lvl="1">
              <a:lnSpc>
                <a:spcPts val="4059"/>
              </a:lnSpc>
              <a:buFont typeface="Arial"/>
              <a:buChar char="•"/>
            </a:pPr>
            <a:r>
              <a:rPr lang="en-US" sz="2899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Диагностика речи, коррекция звукопроизношения</a:t>
            </a:r>
          </a:p>
          <a:p>
            <a:pPr algn="l" marL="626107" indent="-313054" lvl="1">
              <a:lnSpc>
                <a:spcPts val="4059"/>
              </a:lnSpc>
              <a:buFont typeface="Arial"/>
              <a:buChar char="•"/>
            </a:pPr>
            <a:r>
              <a:rPr lang="en-US" sz="2899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Развитие связной речи, подготовка к школе</a:t>
            </a:r>
          </a:p>
          <a:p>
            <a:pPr algn="l">
              <a:lnSpc>
                <a:spcPts val="4059"/>
              </a:lnSpc>
            </a:pPr>
          </a:p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🧠 </a:t>
            </a:r>
            <a:r>
              <a:rPr lang="en-US" sz="3999" b="true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Психолог</a:t>
            </a:r>
            <a:r>
              <a:rPr lang="en-US" sz="3999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:</a:t>
            </a:r>
          </a:p>
          <a:p>
            <a:pPr algn="l">
              <a:lnSpc>
                <a:spcPts val="4059"/>
              </a:lnSpc>
            </a:pPr>
          </a:p>
          <a:p>
            <a:pPr algn="l" marL="626107" indent="-313054" lvl="1">
              <a:lnSpc>
                <a:spcPts val="4059"/>
              </a:lnSpc>
              <a:buFont typeface="Arial"/>
              <a:buChar char="•"/>
            </a:pPr>
            <a:r>
              <a:rPr lang="en-US" sz="2899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Эмоциональная поддержка, диагностика развития</a:t>
            </a:r>
          </a:p>
          <a:p>
            <a:pPr algn="l" marL="626107" indent="-313054" lvl="1">
              <a:lnSpc>
                <a:spcPts val="4059"/>
              </a:lnSpc>
              <a:buFont typeface="Arial"/>
              <a:buChar char="•"/>
            </a:pPr>
            <a:r>
              <a:rPr lang="en-US" sz="2899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Помощь в адаптации, профилактика стресса</a:t>
            </a:r>
          </a:p>
          <a:p>
            <a:pPr algn="l">
              <a:lnSpc>
                <a:spcPts val="4059"/>
              </a:lnSpc>
            </a:pPr>
          </a:p>
          <a:p>
            <a:pPr algn="ctr">
              <a:lnSpc>
                <a:spcPts val="4059"/>
              </a:lnSpc>
            </a:pPr>
            <a:r>
              <a:rPr lang="en-US" sz="2899" b="true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Работают в связке — для комплексного результата</a:t>
            </a:r>
          </a:p>
          <a:p>
            <a:pPr algn="l">
              <a:lnSpc>
                <a:spcPts val="4059"/>
              </a:lnSpc>
            </a:pPr>
          </a:p>
        </p:txBody>
      </p:sp>
      <p:grpSp>
        <p:nvGrpSpPr>
          <p:cNvPr name="Group 4" id="4"/>
          <p:cNvGrpSpPr/>
          <p:nvPr/>
        </p:nvGrpSpPr>
        <p:grpSpPr>
          <a:xfrm rot="0">
            <a:off x="13041534" y="1028700"/>
            <a:ext cx="4797117" cy="4686084"/>
            <a:chOff x="0" y="0"/>
            <a:chExt cx="4828540" cy="471678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1103" y="1273"/>
              <a:ext cx="4830645" cy="4716345"/>
            </a:xfrm>
            <a:custGeom>
              <a:avLst/>
              <a:gdLst/>
              <a:ahLst/>
              <a:cxnLst/>
              <a:rect r="r" b="b" t="t" l="l"/>
              <a:pathLst>
                <a:path h="4716345" w="4830645">
                  <a:moveTo>
                    <a:pt x="3415197" y="4653277"/>
                  </a:moveTo>
                  <a:cubicBezTo>
                    <a:pt x="3387257" y="4660897"/>
                    <a:pt x="3365667" y="4671057"/>
                    <a:pt x="3344077" y="4673597"/>
                  </a:cubicBezTo>
                  <a:cubicBezTo>
                    <a:pt x="3222157" y="4683757"/>
                    <a:pt x="3101507" y="4693917"/>
                    <a:pt x="2979587" y="4702807"/>
                  </a:cubicBezTo>
                  <a:cubicBezTo>
                    <a:pt x="2917357" y="4706617"/>
                    <a:pt x="2855127" y="4710427"/>
                    <a:pt x="2792897" y="4711697"/>
                  </a:cubicBezTo>
                  <a:cubicBezTo>
                    <a:pt x="2725587" y="4714237"/>
                    <a:pt x="2658277" y="4718047"/>
                    <a:pt x="2592237" y="4715507"/>
                  </a:cubicBezTo>
                  <a:cubicBezTo>
                    <a:pt x="2528737" y="4714237"/>
                    <a:pt x="2465237" y="4710427"/>
                    <a:pt x="2404277" y="4698997"/>
                  </a:cubicBezTo>
                  <a:cubicBezTo>
                    <a:pt x="2325537" y="4685027"/>
                    <a:pt x="2245527" y="4685027"/>
                    <a:pt x="2168057" y="4672327"/>
                  </a:cubicBezTo>
                  <a:cubicBezTo>
                    <a:pt x="1966127" y="4639307"/>
                    <a:pt x="1760387" y="4648197"/>
                    <a:pt x="1557187" y="4634227"/>
                  </a:cubicBezTo>
                  <a:cubicBezTo>
                    <a:pt x="1442887" y="4626607"/>
                    <a:pt x="1328587" y="4608827"/>
                    <a:pt x="1214287" y="4593587"/>
                  </a:cubicBezTo>
                  <a:cubicBezTo>
                    <a:pt x="1084747" y="4577077"/>
                    <a:pt x="955207" y="4558027"/>
                    <a:pt x="824397" y="4540247"/>
                  </a:cubicBezTo>
                  <a:cubicBezTo>
                    <a:pt x="729147" y="4527547"/>
                    <a:pt x="632627" y="4514847"/>
                    <a:pt x="537377" y="4502147"/>
                  </a:cubicBezTo>
                  <a:cubicBezTo>
                    <a:pt x="534837" y="4502147"/>
                    <a:pt x="532297" y="4500877"/>
                    <a:pt x="529757" y="4500877"/>
                  </a:cubicBezTo>
                  <a:cubicBezTo>
                    <a:pt x="449747" y="4466587"/>
                    <a:pt x="364657" y="4439917"/>
                    <a:pt x="290997" y="4395467"/>
                  </a:cubicBezTo>
                  <a:cubicBezTo>
                    <a:pt x="166537" y="4319267"/>
                    <a:pt x="113197" y="4197347"/>
                    <a:pt x="108117" y="4053837"/>
                  </a:cubicBezTo>
                  <a:cubicBezTo>
                    <a:pt x="106847" y="4004307"/>
                    <a:pt x="100497" y="3956047"/>
                    <a:pt x="100497" y="3906517"/>
                  </a:cubicBezTo>
                  <a:cubicBezTo>
                    <a:pt x="101767" y="3837937"/>
                    <a:pt x="106847" y="3770627"/>
                    <a:pt x="110657" y="3703317"/>
                  </a:cubicBezTo>
                  <a:cubicBezTo>
                    <a:pt x="120817" y="3502657"/>
                    <a:pt x="125897" y="3301997"/>
                    <a:pt x="110657" y="3101337"/>
                  </a:cubicBezTo>
                  <a:cubicBezTo>
                    <a:pt x="96687" y="2920997"/>
                    <a:pt x="83987" y="2741927"/>
                    <a:pt x="70017" y="2561587"/>
                  </a:cubicBezTo>
                  <a:cubicBezTo>
                    <a:pt x="61127" y="2446017"/>
                    <a:pt x="49697" y="2331717"/>
                    <a:pt x="42077" y="2216147"/>
                  </a:cubicBezTo>
                  <a:cubicBezTo>
                    <a:pt x="36997" y="2139947"/>
                    <a:pt x="38267" y="2062477"/>
                    <a:pt x="33187" y="1986277"/>
                  </a:cubicBezTo>
                  <a:cubicBezTo>
                    <a:pt x="30647" y="1943097"/>
                    <a:pt x="16677" y="1901187"/>
                    <a:pt x="15407" y="1858007"/>
                  </a:cubicBezTo>
                  <a:cubicBezTo>
                    <a:pt x="10327" y="1753867"/>
                    <a:pt x="9057" y="1648457"/>
                    <a:pt x="6517" y="1543047"/>
                  </a:cubicBezTo>
                  <a:cubicBezTo>
                    <a:pt x="5247" y="1502407"/>
                    <a:pt x="-1103" y="1461767"/>
                    <a:pt x="167" y="1421127"/>
                  </a:cubicBezTo>
                  <a:cubicBezTo>
                    <a:pt x="1437" y="1357627"/>
                    <a:pt x="9057" y="1294127"/>
                    <a:pt x="10327" y="1230627"/>
                  </a:cubicBezTo>
                  <a:cubicBezTo>
                    <a:pt x="11597" y="1156967"/>
                    <a:pt x="3977" y="1083307"/>
                    <a:pt x="6517" y="1010917"/>
                  </a:cubicBezTo>
                  <a:cubicBezTo>
                    <a:pt x="6517" y="941067"/>
                    <a:pt x="15407" y="872487"/>
                    <a:pt x="24297" y="802637"/>
                  </a:cubicBezTo>
                  <a:cubicBezTo>
                    <a:pt x="26837" y="778507"/>
                    <a:pt x="44617" y="756917"/>
                    <a:pt x="49697" y="732787"/>
                  </a:cubicBezTo>
                  <a:cubicBezTo>
                    <a:pt x="71287" y="613407"/>
                    <a:pt x="94147" y="494027"/>
                    <a:pt x="150027" y="383537"/>
                  </a:cubicBezTo>
                  <a:cubicBezTo>
                    <a:pt x="162727" y="359407"/>
                    <a:pt x="183047" y="337817"/>
                    <a:pt x="202097" y="318767"/>
                  </a:cubicBezTo>
                  <a:cubicBezTo>
                    <a:pt x="208447" y="312417"/>
                    <a:pt x="223687" y="316227"/>
                    <a:pt x="227497" y="316227"/>
                  </a:cubicBezTo>
                  <a:cubicBezTo>
                    <a:pt x="236387" y="299717"/>
                    <a:pt x="241467" y="283207"/>
                    <a:pt x="251627" y="275587"/>
                  </a:cubicBezTo>
                  <a:cubicBezTo>
                    <a:pt x="306237" y="233677"/>
                    <a:pt x="363387" y="203197"/>
                    <a:pt x="434507" y="195577"/>
                  </a:cubicBezTo>
                  <a:cubicBezTo>
                    <a:pt x="487847" y="189227"/>
                    <a:pt x="539917" y="166367"/>
                    <a:pt x="593257" y="153667"/>
                  </a:cubicBezTo>
                  <a:cubicBezTo>
                    <a:pt x="658027" y="138427"/>
                    <a:pt x="722797" y="120647"/>
                    <a:pt x="790107" y="111757"/>
                  </a:cubicBezTo>
                  <a:cubicBezTo>
                    <a:pt x="851067" y="104137"/>
                    <a:pt x="909487" y="87627"/>
                    <a:pt x="971717" y="82547"/>
                  </a:cubicBezTo>
                  <a:cubicBezTo>
                    <a:pt x="1035217" y="77467"/>
                    <a:pt x="1098717" y="62227"/>
                    <a:pt x="1163487" y="57147"/>
                  </a:cubicBezTo>
                  <a:cubicBezTo>
                    <a:pt x="1338747" y="44447"/>
                    <a:pt x="1515277" y="35557"/>
                    <a:pt x="1690537" y="25397"/>
                  </a:cubicBezTo>
                  <a:cubicBezTo>
                    <a:pt x="1733717" y="22857"/>
                    <a:pt x="1776897" y="25397"/>
                    <a:pt x="1820077" y="26667"/>
                  </a:cubicBezTo>
                  <a:cubicBezTo>
                    <a:pt x="1841667" y="27937"/>
                    <a:pt x="1863257" y="33017"/>
                    <a:pt x="1886117" y="35557"/>
                  </a:cubicBezTo>
                  <a:cubicBezTo>
                    <a:pt x="1896277" y="36827"/>
                    <a:pt x="1906437" y="33017"/>
                    <a:pt x="1916597" y="33017"/>
                  </a:cubicBezTo>
                  <a:cubicBezTo>
                    <a:pt x="1947077" y="33017"/>
                    <a:pt x="1978827" y="33017"/>
                    <a:pt x="2009307" y="31747"/>
                  </a:cubicBezTo>
                  <a:cubicBezTo>
                    <a:pt x="2067727" y="29207"/>
                    <a:pt x="2127417" y="22857"/>
                    <a:pt x="2185837" y="22857"/>
                  </a:cubicBezTo>
                  <a:cubicBezTo>
                    <a:pt x="2242987" y="22857"/>
                    <a:pt x="2300137" y="26667"/>
                    <a:pt x="2357287" y="29207"/>
                  </a:cubicBezTo>
                  <a:lnTo>
                    <a:pt x="2403007" y="29207"/>
                  </a:lnTo>
                  <a:cubicBezTo>
                    <a:pt x="2472857" y="26667"/>
                    <a:pt x="2541437" y="26667"/>
                    <a:pt x="2611287" y="22857"/>
                  </a:cubicBezTo>
                  <a:cubicBezTo>
                    <a:pt x="2678597" y="19047"/>
                    <a:pt x="2744637" y="10157"/>
                    <a:pt x="2811947" y="6347"/>
                  </a:cubicBezTo>
                  <a:cubicBezTo>
                    <a:pt x="2843697" y="3807"/>
                    <a:pt x="2876717" y="3807"/>
                    <a:pt x="2908467" y="10157"/>
                  </a:cubicBezTo>
                  <a:cubicBezTo>
                    <a:pt x="2956727" y="19047"/>
                    <a:pt x="3002447" y="24127"/>
                    <a:pt x="3050707" y="10157"/>
                  </a:cubicBezTo>
                  <a:cubicBezTo>
                    <a:pt x="3068487" y="5077"/>
                    <a:pt x="3091347" y="13967"/>
                    <a:pt x="3111667" y="16507"/>
                  </a:cubicBezTo>
                  <a:cubicBezTo>
                    <a:pt x="3120557" y="17777"/>
                    <a:pt x="3130717" y="20317"/>
                    <a:pt x="3135797" y="16507"/>
                  </a:cubicBezTo>
                  <a:cubicBezTo>
                    <a:pt x="3170087" y="-8893"/>
                    <a:pt x="3201837" y="-2543"/>
                    <a:pt x="3234857" y="19047"/>
                  </a:cubicBezTo>
                  <a:cubicBezTo>
                    <a:pt x="3238667" y="21587"/>
                    <a:pt x="3248827" y="15237"/>
                    <a:pt x="3256447" y="15237"/>
                  </a:cubicBezTo>
                  <a:cubicBezTo>
                    <a:pt x="3286927" y="15237"/>
                    <a:pt x="3317407" y="15237"/>
                    <a:pt x="3349157" y="16507"/>
                  </a:cubicBezTo>
                  <a:cubicBezTo>
                    <a:pt x="3372017" y="17777"/>
                    <a:pt x="3393607" y="25397"/>
                    <a:pt x="3416467" y="27937"/>
                  </a:cubicBezTo>
                  <a:cubicBezTo>
                    <a:pt x="3465997" y="34287"/>
                    <a:pt x="3516797" y="44447"/>
                    <a:pt x="3567597" y="44447"/>
                  </a:cubicBezTo>
                  <a:cubicBezTo>
                    <a:pt x="3662847" y="45717"/>
                    <a:pt x="3758097" y="49527"/>
                    <a:pt x="3852077" y="69847"/>
                  </a:cubicBezTo>
                  <a:cubicBezTo>
                    <a:pt x="3939707" y="88897"/>
                    <a:pt x="4029877" y="88897"/>
                    <a:pt x="4118777" y="104137"/>
                  </a:cubicBezTo>
                  <a:cubicBezTo>
                    <a:pt x="4172117" y="113027"/>
                    <a:pt x="4226727" y="129537"/>
                    <a:pt x="4272447" y="156207"/>
                  </a:cubicBezTo>
                  <a:cubicBezTo>
                    <a:pt x="4321977" y="184147"/>
                    <a:pt x="4360077" y="229867"/>
                    <a:pt x="4404527" y="267967"/>
                  </a:cubicBezTo>
                  <a:cubicBezTo>
                    <a:pt x="4421037" y="281937"/>
                    <a:pt x="4445167" y="292097"/>
                    <a:pt x="4456597" y="309877"/>
                  </a:cubicBezTo>
                  <a:cubicBezTo>
                    <a:pt x="4489617" y="358137"/>
                    <a:pt x="4518827" y="408937"/>
                    <a:pt x="4548037" y="459737"/>
                  </a:cubicBezTo>
                  <a:cubicBezTo>
                    <a:pt x="4569627" y="496567"/>
                    <a:pt x="4591217" y="534667"/>
                    <a:pt x="4607727" y="572767"/>
                  </a:cubicBezTo>
                  <a:cubicBezTo>
                    <a:pt x="4625507" y="617217"/>
                    <a:pt x="4639477" y="662937"/>
                    <a:pt x="4653447" y="709927"/>
                  </a:cubicBezTo>
                  <a:cubicBezTo>
                    <a:pt x="4675037" y="783587"/>
                    <a:pt x="4700437" y="857247"/>
                    <a:pt x="4714407" y="933447"/>
                  </a:cubicBezTo>
                  <a:cubicBezTo>
                    <a:pt x="4734727" y="1040127"/>
                    <a:pt x="4744887" y="1149347"/>
                    <a:pt x="4760127" y="1257297"/>
                  </a:cubicBezTo>
                  <a:cubicBezTo>
                    <a:pt x="4765207" y="1292857"/>
                    <a:pt x="4771557" y="1328417"/>
                    <a:pt x="4774097" y="1363977"/>
                  </a:cubicBezTo>
                  <a:cubicBezTo>
                    <a:pt x="4781717" y="1465577"/>
                    <a:pt x="4786797" y="1565907"/>
                    <a:pt x="4793147" y="1667507"/>
                  </a:cubicBezTo>
                  <a:cubicBezTo>
                    <a:pt x="4802037" y="1793237"/>
                    <a:pt x="4814737" y="1917697"/>
                    <a:pt x="4821087" y="2043427"/>
                  </a:cubicBezTo>
                  <a:cubicBezTo>
                    <a:pt x="4827437" y="2164077"/>
                    <a:pt x="4832517" y="2285997"/>
                    <a:pt x="4829977" y="2407917"/>
                  </a:cubicBezTo>
                  <a:cubicBezTo>
                    <a:pt x="4826167" y="2611117"/>
                    <a:pt x="4816007" y="2813047"/>
                    <a:pt x="4805847" y="3016247"/>
                  </a:cubicBezTo>
                  <a:cubicBezTo>
                    <a:pt x="4799497" y="3141977"/>
                    <a:pt x="4790607" y="3266437"/>
                    <a:pt x="4777907" y="3390897"/>
                  </a:cubicBezTo>
                  <a:cubicBezTo>
                    <a:pt x="4765207" y="3515357"/>
                    <a:pt x="4746157" y="3638547"/>
                    <a:pt x="4732187" y="3763007"/>
                  </a:cubicBezTo>
                  <a:cubicBezTo>
                    <a:pt x="4722027" y="3849367"/>
                    <a:pt x="4719487" y="3935727"/>
                    <a:pt x="4708057" y="4020817"/>
                  </a:cubicBezTo>
                  <a:cubicBezTo>
                    <a:pt x="4697897" y="4098287"/>
                    <a:pt x="4659797" y="4166867"/>
                    <a:pt x="4608997" y="4224017"/>
                  </a:cubicBezTo>
                  <a:cubicBezTo>
                    <a:pt x="4567087" y="4272277"/>
                    <a:pt x="4534067" y="4326887"/>
                    <a:pt x="4490887" y="4373877"/>
                  </a:cubicBezTo>
                  <a:cubicBezTo>
                    <a:pt x="4452787" y="4415787"/>
                    <a:pt x="4410877" y="4457697"/>
                    <a:pt x="4344837" y="4458967"/>
                  </a:cubicBezTo>
                  <a:cubicBezTo>
                    <a:pt x="4329597" y="4458967"/>
                    <a:pt x="4315627" y="4474207"/>
                    <a:pt x="4300387" y="4481827"/>
                  </a:cubicBezTo>
                  <a:cubicBezTo>
                    <a:pt x="4235617" y="4509767"/>
                    <a:pt x="4168307" y="4533897"/>
                    <a:pt x="4104807" y="4564377"/>
                  </a:cubicBezTo>
                  <a:cubicBezTo>
                    <a:pt x="3987967" y="4620257"/>
                    <a:pt x="3862237" y="4629147"/>
                    <a:pt x="3736507" y="4634227"/>
                  </a:cubicBezTo>
                  <a:cubicBezTo>
                    <a:pt x="3688247" y="4636767"/>
                    <a:pt x="3638717" y="4632957"/>
                    <a:pt x="3590457" y="4636767"/>
                  </a:cubicBezTo>
                  <a:cubicBezTo>
                    <a:pt x="3566327" y="4638037"/>
                    <a:pt x="3543467" y="4649467"/>
                    <a:pt x="3520607" y="4654547"/>
                  </a:cubicBezTo>
                  <a:cubicBezTo>
                    <a:pt x="3510447" y="4657087"/>
                    <a:pt x="3500287" y="4655817"/>
                    <a:pt x="3488857" y="4657087"/>
                  </a:cubicBezTo>
                  <a:cubicBezTo>
                    <a:pt x="3473617" y="4658357"/>
                    <a:pt x="3458377" y="4662167"/>
                    <a:pt x="3443137" y="4660897"/>
                  </a:cubicBezTo>
                  <a:cubicBezTo>
                    <a:pt x="3427897" y="4658357"/>
                    <a:pt x="3417737" y="4653277"/>
                    <a:pt x="3415197" y="4653277"/>
                  </a:cubicBezTo>
                  <a:close/>
                </a:path>
              </a:pathLst>
            </a:custGeom>
            <a:blipFill>
              <a:blip r:embed="rId2"/>
              <a:stretch>
                <a:fillRect l="-37030" t="-12251" r="-31170" b="-2743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0066861" y="3917261"/>
            <a:ext cx="4797117" cy="4686084"/>
            <a:chOff x="0" y="0"/>
            <a:chExt cx="4828540" cy="471678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1103" y="1273"/>
              <a:ext cx="4830645" cy="4716345"/>
            </a:xfrm>
            <a:custGeom>
              <a:avLst/>
              <a:gdLst/>
              <a:ahLst/>
              <a:cxnLst/>
              <a:rect r="r" b="b" t="t" l="l"/>
              <a:pathLst>
                <a:path h="4716345" w="4830645">
                  <a:moveTo>
                    <a:pt x="3415197" y="4653277"/>
                  </a:moveTo>
                  <a:cubicBezTo>
                    <a:pt x="3387257" y="4660897"/>
                    <a:pt x="3365667" y="4671057"/>
                    <a:pt x="3344077" y="4673597"/>
                  </a:cubicBezTo>
                  <a:cubicBezTo>
                    <a:pt x="3222157" y="4683757"/>
                    <a:pt x="3101507" y="4693917"/>
                    <a:pt x="2979587" y="4702807"/>
                  </a:cubicBezTo>
                  <a:cubicBezTo>
                    <a:pt x="2917357" y="4706617"/>
                    <a:pt x="2855127" y="4710427"/>
                    <a:pt x="2792897" y="4711697"/>
                  </a:cubicBezTo>
                  <a:cubicBezTo>
                    <a:pt x="2725587" y="4714237"/>
                    <a:pt x="2658277" y="4718047"/>
                    <a:pt x="2592237" y="4715507"/>
                  </a:cubicBezTo>
                  <a:cubicBezTo>
                    <a:pt x="2528737" y="4714237"/>
                    <a:pt x="2465237" y="4710427"/>
                    <a:pt x="2404277" y="4698997"/>
                  </a:cubicBezTo>
                  <a:cubicBezTo>
                    <a:pt x="2325537" y="4685027"/>
                    <a:pt x="2245527" y="4685027"/>
                    <a:pt x="2168057" y="4672327"/>
                  </a:cubicBezTo>
                  <a:cubicBezTo>
                    <a:pt x="1966127" y="4639307"/>
                    <a:pt x="1760387" y="4648197"/>
                    <a:pt x="1557187" y="4634227"/>
                  </a:cubicBezTo>
                  <a:cubicBezTo>
                    <a:pt x="1442887" y="4626607"/>
                    <a:pt x="1328587" y="4608827"/>
                    <a:pt x="1214287" y="4593587"/>
                  </a:cubicBezTo>
                  <a:cubicBezTo>
                    <a:pt x="1084747" y="4577077"/>
                    <a:pt x="955207" y="4558027"/>
                    <a:pt x="824397" y="4540247"/>
                  </a:cubicBezTo>
                  <a:cubicBezTo>
                    <a:pt x="729147" y="4527547"/>
                    <a:pt x="632627" y="4514847"/>
                    <a:pt x="537377" y="4502147"/>
                  </a:cubicBezTo>
                  <a:cubicBezTo>
                    <a:pt x="534837" y="4502147"/>
                    <a:pt x="532297" y="4500877"/>
                    <a:pt x="529757" y="4500877"/>
                  </a:cubicBezTo>
                  <a:cubicBezTo>
                    <a:pt x="449747" y="4466587"/>
                    <a:pt x="364657" y="4439917"/>
                    <a:pt x="290997" y="4395467"/>
                  </a:cubicBezTo>
                  <a:cubicBezTo>
                    <a:pt x="166537" y="4319267"/>
                    <a:pt x="113197" y="4197347"/>
                    <a:pt x="108117" y="4053837"/>
                  </a:cubicBezTo>
                  <a:cubicBezTo>
                    <a:pt x="106847" y="4004307"/>
                    <a:pt x="100497" y="3956047"/>
                    <a:pt x="100497" y="3906517"/>
                  </a:cubicBezTo>
                  <a:cubicBezTo>
                    <a:pt x="101767" y="3837937"/>
                    <a:pt x="106847" y="3770627"/>
                    <a:pt x="110657" y="3703317"/>
                  </a:cubicBezTo>
                  <a:cubicBezTo>
                    <a:pt x="120817" y="3502657"/>
                    <a:pt x="125897" y="3301997"/>
                    <a:pt x="110657" y="3101337"/>
                  </a:cubicBezTo>
                  <a:cubicBezTo>
                    <a:pt x="96687" y="2920997"/>
                    <a:pt x="83987" y="2741927"/>
                    <a:pt x="70017" y="2561587"/>
                  </a:cubicBezTo>
                  <a:cubicBezTo>
                    <a:pt x="61127" y="2446017"/>
                    <a:pt x="49697" y="2331717"/>
                    <a:pt x="42077" y="2216147"/>
                  </a:cubicBezTo>
                  <a:cubicBezTo>
                    <a:pt x="36997" y="2139947"/>
                    <a:pt x="38267" y="2062477"/>
                    <a:pt x="33187" y="1986277"/>
                  </a:cubicBezTo>
                  <a:cubicBezTo>
                    <a:pt x="30647" y="1943097"/>
                    <a:pt x="16677" y="1901187"/>
                    <a:pt x="15407" y="1858007"/>
                  </a:cubicBezTo>
                  <a:cubicBezTo>
                    <a:pt x="10327" y="1753867"/>
                    <a:pt x="9057" y="1648457"/>
                    <a:pt x="6517" y="1543047"/>
                  </a:cubicBezTo>
                  <a:cubicBezTo>
                    <a:pt x="5247" y="1502407"/>
                    <a:pt x="-1103" y="1461767"/>
                    <a:pt x="167" y="1421127"/>
                  </a:cubicBezTo>
                  <a:cubicBezTo>
                    <a:pt x="1437" y="1357627"/>
                    <a:pt x="9057" y="1294127"/>
                    <a:pt x="10327" y="1230627"/>
                  </a:cubicBezTo>
                  <a:cubicBezTo>
                    <a:pt x="11597" y="1156967"/>
                    <a:pt x="3977" y="1083307"/>
                    <a:pt x="6517" y="1010917"/>
                  </a:cubicBezTo>
                  <a:cubicBezTo>
                    <a:pt x="6517" y="941067"/>
                    <a:pt x="15407" y="872487"/>
                    <a:pt x="24297" y="802637"/>
                  </a:cubicBezTo>
                  <a:cubicBezTo>
                    <a:pt x="26837" y="778507"/>
                    <a:pt x="44617" y="756917"/>
                    <a:pt x="49697" y="732787"/>
                  </a:cubicBezTo>
                  <a:cubicBezTo>
                    <a:pt x="71287" y="613407"/>
                    <a:pt x="94147" y="494027"/>
                    <a:pt x="150027" y="383537"/>
                  </a:cubicBezTo>
                  <a:cubicBezTo>
                    <a:pt x="162727" y="359407"/>
                    <a:pt x="183047" y="337817"/>
                    <a:pt x="202097" y="318767"/>
                  </a:cubicBezTo>
                  <a:cubicBezTo>
                    <a:pt x="208447" y="312417"/>
                    <a:pt x="223687" y="316227"/>
                    <a:pt x="227497" y="316227"/>
                  </a:cubicBezTo>
                  <a:cubicBezTo>
                    <a:pt x="236387" y="299717"/>
                    <a:pt x="241467" y="283207"/>
                    <a:pt x="251627" y="275587"/>
                  </a:cubicBezTo>
                  <a:cubicBezTo>
                    <a:pt x="306237" y="233677"/>
                    <a:pt x="363387" y="203197"/>
                    <a:pt x="434507" y="195577"/>
                  </a:cubicBezTo>
                  <a:cubicBezTo>
                    <a:pt x="487847" y="189227"/>
                    <a:pt x="539917" y="166367"/>
                    <a:pt x="593257" y="153667"/>
                  </a:cubicBezTo>
                  <a:cubicBezTo>
                    <a:pt x="658027" y="138427"/>
                    <a:pt x="722797" y="120647"/>
                    <a:pt x="790107" y="111757"/>
                  </a:cubicBezTo>
                  <a:cubicBezTo>
                    <a:pt x="851067" y="104137"/>
                    <a:pt x="909487" y="87627"/>
                    <a:pt x="971717" y="82547"/>
                  </a:cubicBezTo>
                  <a:cubicBezTo>
                    <a:pt x="1035217" y="77467"/>
                    <a:pt x="1098717" y="62227"/>
                    <a:pt x="1163487" y="57147"/>
                  </a:cubicBezTo>
                  <a:cubicBezTo>
                    <a:pt x="1338747" y="44447"/>
                    <a:pt x="1515277" y="35557"/>
                    <a:pt x="1690537" y="25397"/>
                  </a:cubicBezTo>
                  <a:cubicBezTo>
                    <a:pt x="1733717" y="22857"/>
                    <a:pt x="1776897" y="25397"/>
                    <a:pt x="1820077" y="26667"/>
                  </a:cubicBezTo>
                  <a:cubicBezTo>
                    <a:pt x="1841667" y="27937"/>
                    <a:pt x="1863257" y="33017"/>
                    <a:pt x="1886117" y="35557"/>
                  </a:cubicBezTo>
                  <a:cubicBezTo>
                    <a:pt x="1896277" y="36827"/>
                    <a:pt x="1906437" y="33017"/>
                    <a:pt x="1916597" y="33017"/>
                  </a:cubicBezTo>
                  <a:cubicBezTo>
                    <a:pt x="1947077" y="33017"/>
                    <a:pt x="1978827" y="33017"/>
                    <a:pt x="2009307" y="31747"/>
                  </a:cubicBezTo>
                  <a:cubicBezTo>
                    <a:pt x="2067727" y="29207"/>
                    <a:pt x="2127417" y="22857"/>
                    <a:pt x="2185837" y="22857"/>
                  </a:cubicBezTo>
                  <a:cubicBezTo>
                    <a:pt x="2242987" y="22857"/>
                    <a:pt x="2300137" y="26667"/>
                    <a:pt x="2357287" y="29207"/>
                  </a:cubicBezTo>
                  <a:lnTo>
                    <a:pt x="2403007" y="29207"/>
                  </a:lnTo>
                  <a:cubicBezTo>
                    <a:pt x="2472857" y="26667"/>
                    <a:pt x="2541437" y="26667"/>
                    <a:pt x="2611287" y="22857"/>
                  </a:cubicBezTo>
                  <a:cubicBezTo>
                    <a:pt x="2678597" y="19047"/>
                    <a:pt x="2744637" y="10157"/>
                    <a:pt x="2811947" y="6347"/>
                  </a:cubicBezTo>
                  <a:cubicBezTo>
                    <a:pt x="2843697" y="3807"/>
                    <a:pt x="2876717" y="3807"/>
                    <a:pt x="2908467" y="10157"/>
                  </a:cubicBezTo>
                  <a:cubicBezTo>
                    <a:pt x="2956727" y="19047"/>
                    <a:pt x="3002447" y="24127"/>
                    <a:pt x="3050707" y="10157"/>
                  </a:cubicBezTo>
                  <a:cubicBezTo>
                    <a:pt x="3068487" y="5077"/>
                    <a:pt x="3091347" y="13967"/>
                    <a:pt x="3111667" y="16507"/>
                  </a:cubicBezTo>
                  <a:cubicBezTo>
                    <a:pt x="3120557" y="17777"/>
                    <a:pt x="3130717" y="20317"/>
                    <a:pt x="3135797" y="16507"/>
                  </a:cubicBezTo>
                  <a:cubicBezTo>
                    <a:pt x="3170087" y="-8893"/>
                    <a:pt x="3201837" y="-2543"/>
                    <a:pt x="3234857" y="19047"/>
                  </a:cubicBezTo>
                  <a:cubicBezTo>
                    <a:pt x="3238667" y="21587"/>
                    <a:pt x="3248827" y="15237"/>
                    <a:pt x="3256447" y="15237"/>
                  </a:cubicBezTo>
                  <a:cubicBezTo>
                    <a:pt x="3286927" y="15237"/>
                    <a:pt x="3317407" y="15237"/>
                    <a:pt x="3349157" y="16507"/>
                  </a:cubicBezTo>
                  <a:cubicBezTo>
                    <a:pt x="3372017" y="17777"/>
                    <a:pt x="3393607" y="25397"/>
                    <a:pt x="3416467" y="27937"/>
                  </a:cubicBezTo>
                  <a:cubicBezTo>
                    <a:pt x="3465997" y="34287"/>
                    <a:pt x="3516797" y="44447"/>
                    <a:pt x="3567597" y="44447"/>
                  </a:cubicBezTo>
                  <a:cubicBezTo>
                    <a:pt x="3662847" y="45717"/>
                    <a:pt x="3758097" y="49527"/>
                    <a:pt x="3852077" y="69847"/>
                  </a:cubicBezTo>
                  <a:cubicBezTo>
                    <a:pt x="3939707" y="88897"/>
                    <a:pt x="4029877" y="88897"/>
                    <a:pt x="4118777" y="104137"/>
                  </a:cubicBezTo>
                  <a:cubicBezTo>
                    <a:pt x="4172117" y="113027"/>
                    <a:pt x="4226727" y="129537"/>
                    <a:pt x="4272447" y="156207"/>
                  </a:cubicBezTo>
                  <a:cubicBezTo>
                    <a:pt x="4321977" y="184147"/>
                    <a:pt x="4360077" y="229867"/>
                    <a:pt x="4404527" y="267967"/>
                  </a:cubicBezTo>
                  <a:cubicBezTo>
                    <a:pt x="4421037" y="281937"/>
                    <a:pt x="4445167" y="292097"/>
                    <a:pt x="4456597" y="309877"/>
                  </a:cubicBezTo>
                  <a:cubicBezTo>
                    <a:pt x="4489617" y="358137"/>
                    <a:pt x="4518827" y="408937"/>
                    <a:pt x="4548037" y="459737"/>
                  </a:cubicBezTo>
                  <a:cubicBezTo>
                    <a:pt x="4569627" y="496567"/>
                    <a:pt x="4591217" y="534667"/>
                    <a:pt x="4607727" y="572767"/>
                  </a:cubicBezTo>
                  <a:cubicBezTo>
                    <a:pt x="4625507" y="617217"/>
                    <a:pt x="4639477" y="662937"/>
                    <a:pt x="4653447" y="709927"/>
                  </a:cubicBezTo>
                  <a:cubicBezTo>
                    <a:pt x="4675037" y="783587"/>
                    <a:pt x="4700437" y="857247"/>
                    <a:pt x="4714407" y="933447"/>
                  </a:cubicBezTo>
                  <a:cubicBezTo>
                    <a:pt x="4734727" y="1040127"/>
                    <a:pt x="4744887" y="1149347"/>
                    <a:pt x="4760127" y="1257297"/>
                  </a:cubicBezTo>
                  <a:cubicBezTo>
                    <a:pt x="4765207" y="1292857"/>
                    <a:pt x="4771557" y="1328417"/>
                    <a:pt x="4774097" y="1363977"/>
                  </a:cubicBezTo>
                  <a:cubicBezTo>
                    <a:pt x="4781717" y="1465577"/>
                    <a:pt x="4786797" y="1565907"/>
                    <a:pt x="4793147" y="1667507"/>
                  </a:cubicBezTo>
                  <a:cubicBezTo>
                    <a:pt x="4802037" y="1793237"/>
                    <a:pt x="4814737" y="1917697"/>
                    <a:pt x="4821087" y="2043427"/>
                  </a:cubicBezTo>
                  <a:cubicBezTo>
                    <a:pt x="4827437" y="2164077"/>
                    <a:pt x="4832517" y="2285997"/>
                    <a:pt x="4829977" y="2407917"/>
                  </a:cubicBezTo>
                  <a:cubicBezTo>
                    <a:pt x="4826167" y="2611117"/>
                    <a:pt x="4816007" y="2813047"/>
                    <a:pt x="4805847" y="3016247"/>
                  </a:cubicBezTo>
                  <a:cubicBezTo>
                    <a:pt x="4799497" y="3141977"/>
                    <a:pt x="4790607" y="3266437"/>
                    <a:pt x="4777907" y="3390897"/>
                  </a:cubicBezTo>
                  <a:cubicBezTo>
                    <a:pt x="4765207" y="3515357"/>
                    <a:pt x="4746157" y="3638547"/>
                    <a:pt x="4732187" y="3763007"/>
                  </a:cubicBezTo>
                  <a:cubicBezTo>
                    <a:pt x="4722027" y="3849367"/>
                    <a:pt x="4719487" y="3935727"/>
                    <a:pt x="4708057" y="4020817"/>
                  </a:cubicBezTo>
                  <a:cubicBezTo>
                    <a:pt x="4697897" y="4098287"/>
                    <a:pt x="4659797" y="4166867"/>
                    <a:pt x="4608997" y="4224017"/>
                  </a:cubicBezTo>
                  <a:cubicBezTo>
                    <a:pt x="4567087" y="4272277"/>
                    <a:pt x="4534067" y="4326887"/>
                    <a:pt x="4490887" y="4373877"/>
                  </a:cubicBezTo>
                  <a:cubicBezTo>
                    <a:pt x="4452787" y="4415787"/>
                    <a:pt x="4410877" y="4457697"/>
                    <a:pt x="4344837" y="4458967"/>
                  </a:cubicBezTo>
                  <a:cubicBezTo>
                    <a:pt x="4329597" y="4458967"/>
                    <a:pt x="4315627" y="4474207"/>
                    <a:pt x="4300387" y="4481827"/>
                  </a:cubicBezTo>
                  <a:cubicBezTo>
                    <a:pt x="4235617" y="4509767"/>
                    <a:pt x="4168307" y="4533897"/>
                    <a:pt x="4104807" y="4564377"/>
                  </a:cubicBezTo>
                  <a:cubicBezTo>
                    <a:pt x="3987967" y="4620257"/>
                    <a:pt x="3862237" y="4629147"/>
                    <a:pt x="3736507" y="4634227"/>
                  </a:cubicBezTo>
                  <a:cubicBezTo>
                    <a:pt x="3688247" y="4636767"/>
                    <a:pt x="3638717" y="4632957"/>
                    <a:pt x="3590457" y="4636767"/>
                  </a:cubicBezTo>
                  <a:cubicBezTo>
                    <a:pt x="3566327" y="4638037"/>
                    <a:pt x="3543467" y="4649467"/>
                    <a:pt x="3520607" y="4654547"/>
                  </a:cubicBezTo>
                  <a:cubicBezTo>
                    <a:pt x="3510447" y="4657087"/>
                    <a:pt x="3500287" y="4655817"/>
                    <a:pt x="3488857" y="4657087"/>
                  </a:cubicBezTo>
                  <a:cubicBezTo>
                    <a:pt x="3473617" y="4658357"/>
                    <a:pt x="3458377" y="4662167"/>
                    <a:pt x="3443137" y="4660897"/>
                  </a:cubicBezTo>
                  <a:cubicBezTo>
                    <a:pt x="3427897" y="4658357"/>
                    <a:pt x="3417737" y="4653277"/>
                    <a:pt x="3415197" y="4653277"/>
                  </a:cubicBezTo>
                  <a:close/>
                </a:path>
              </a:pathLst>
            </a:custGeom>
            <a:blipFill>
              <a:blip r:embed="rId3"/>
              <a:stretch>
                <a:fillRect l="-38783" t="-5593" r="-25904" b="-6859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-1861374">
            <a:off x="13989183" y="7589574"/>
            <a:ext cx="2901819" cy="991895"/>
          </a:xfrm>
          <a:custGeom>
            <a:avLst/>
            <a:gdLst/>
            <a:ahLst/>
            <a:cxnLst/>
            <a:rect r="r" b="b" t="t" l="l"/>
            <a:pathLst>
              <a:path h="991895" w="2901819">
                <a:moveTo>
                  <a:pt x="0" y="0"/>
                </a:moveTo>
                <a:lnTo>
                  <a:pt x="2901819" y="0"/>
                </a:lnTo>
                <a:lnTo>
                  <a:pt x="2901819" y="991895"/>
                </a:lnTo>
                <a:lnTo>
                  <a:pt x="0" y="9918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8619274">
            <a:off x="9377464" y="1544848"/>
            <a:ext cx="2140933" cy="3283639"/>
          </a:xfrm>
          <a:custGeom>
            <a:avLst/>
            <a:gdLst/>
            <a:ahLst/>
            <a:cxnLst/>
            <a:rect r="r" b="b" t="t" l="l"/>
            <a:pathLst>
              <a:path h="3283639" w="2140933">
                <a:moveTo>
                  <a:pt x="0" y="0"/>
                </a:moveTo>
                <a:lnTo>
                  <a:pt x="2140933" y="0"/>
                </a:lnTo>
                <a:lnTo>
                  <a:pt x="2140933" y="3283640"/>
                </a:lnTo>
                <a:lnTo>
                  <a:pt x="0" y="32836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B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240059" y="739015"/>
            <a:ext cx="12513600" cy="1828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b="true" sz="6000" spc="-120">
                <a:solidFill>
                  <a:srgbClr val="FFFFFF"/>
                </a:solidFill>
                <a:latin typeface="Nourd Heavy"/>
                <a:ea typeface="Nourd Heavy"/>
                <a:cs typeface="Nourd Heavy"/>
                <a:sym typeface="Nourd Heavy"/>
              </a:rPr>
              <a:t>Для кого этот пункт?</a:t>
            </a:r>
          </a:p>
          <a:p>
            <a:pPr algn="ctr">
              <a:lnSpc>
                <a:spcPts val="7200"/>
              </a:lnSpc>
            </a:pPr>
          </a:p>
        </p:txBody>
      </p:sp>
      <p:sp>
        <p:nvSpPr>
          <p:cNvPr name="TextBox 3" id="3"/>
          <p:cNvSpPr txBox="true"/>
          <p:nvPr/>
        </p:nvSpPr>
        <p:spPr>
          <a:xfrm rot="0">
            <a:off x="2887200" y="2324354"/>
            <a:ext cx="12866459" cy="72228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77"/>
              </a:lnSpc>
            </a:pPr>
            <a:r>
              <a:rPr lang="en-US" sz="4626" b="true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Целевые группы:</a:t>
            </a:r>
          </a:p>
          <a:p>
            <a:pPr algn="ctr">
              <a:lnSpc>
                <a:spcPts val="6477"/>
              </a:lnSpc>
            </a:pPr>
          </a:p>
          <a:p>
            <a:pPr algn="ctr">
              <a:lnSpc>
                <a:spcPts val="5038"/>
              </a:lnSpc>
            </a:pPr>
            <a:r>
              <a:rPr lang="en-US" sz="3598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👶 Дети 3–7 лет:</a:t>
            </a:r>
          </a:p>
          <a:p>
            <a:pPr algn="ctr" marL="746771" indent="-373385" lvl="1">
              <a:lnSpc>
                <a:spcPts val="4842"/>
              </a:lnSpc>
              <a:buFont typeface="Arial"/>
              <a:buChar char="•"/>
            </a:pPr>
            <a:r>
              <a:rPr lang="en-US" sz="3458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Задержка речевого развития, трудности в общении</a:t>
            </a:r>
          </a:p>
          <a:p>
            <a:pPr algn="ctr" marL="746771" indent="-373385" lvl="1">
              <a:lnSpc>
                <a:spcPts val="4842"/>
              </a:lnSpc>
              <a:buFont typeface="Arial"/>
              <a:buChar char="•"/>
            </a:pPr>
            <a:r>
              <a:rPr lang="en-US" sz="3458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Страхи, тревожность, агрессия, гиперактивность</a:t>
            </a:r>
          </a:p>
          <a:p>
            <a:pPr algn="ctr">
              <a:lnSpc>
                <a:spcPts val="3706"/>
              </a:lnSpc>
            </a:pPr>
          </a:p>
          <a:p>
            <a:pPr algn="ctr">
              <a:lnSpc>
                <a:spcPts val="3706"/>
              </a:lnSpc>
            </a:pPr>
          </a:p>
          <a:p>
            <a:pPr algn="ctr">
              <a:lnSpc>
                <a:spcPts val="5038"/>
              </a:lnSpc>
            </a:pPr>
            <a:r>
              <a:rPr lang="en-US" sz="3598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👨‍👩‍👧 Родители:</a:t>
            </a:r>
          </a:p>
          <a:p>
            <a:pPr algn="ctr" marL="746769" indent="-373384" lvl="1">
              <a:lnSpc>
                <a:spcPts val="4842"/>
              </a:lnSpc>
              <a:buFont typeface="Arial"/>
              <a:buChar char="•"/>
            </a:pPr>
            <a:r>
              <a:rPr lang="en-US" sz="3458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Нужны советы по воспитанию и развитию</a:t>
            </a:r>
          </a:p>
          <a:p>
            <a:pPr algn="ctr" marL="746769" indent="-373384" lvl="1">
              <a:lnSpc>
                <a:spcPts val="4842"/>
              </a:lnSpc>
              <a:buFont typeface="Arial"/>
              <a:buChar char="•"/>
            </a:pPr>
            <a:r>
              <a:rPr lang="en-US" sz="3458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Хотят понять «норма или нет?»</a:t>
            </a:r>
          </a:p>
          <a:p>
            <a:pPr algn="ctr">
              <a:lnSpc>
                <a:spcPts val="3706"/>
              </a:lnSpc>
            </a:pPr>
          </a:p>
          <a:p>
            <a:pPr algn="ctr">
              <a:lnSpc>
                <a:spcPts val="3706"/>
              </a:lnSpc>
            </a:pPr>
          </a:p>
        </p:txBody>
      </p:sp>
      <p:sp>
        <p:nvSpPr>
          <p:cNvPr name="Freeform 4" id="4"/>
          <p:cNvSpPr/>
          <p:nvPr/>
        </p:nvSpPr>
        <p:spPr>
          <a:xfrm flipH="false" flipV="false" rot="-987903">
            <a:off x="15617102" y="512029"/>
            <a:ext cx="4342701" cy="5042892"/>
          </a:xfrm>
          <a:custGeom>
            <a:avLst/>
            <a:gdLst/>
            <a:ahLst/>
            <a:cxnLst/>
            <a:rect r="r" b="b" t="t" l="l"/>
            <a:pathLst>
              <a:path h="5042892" w="4342701">
                <a:moveTo>
                  <a:pt x="0" y="0"/>
                </a:moveTo>
                <a:lnTo>
                  <a:pt x="4342701" y="0"/>
                </a:lnTo>
                <a:lnTo>
                  <a:pt x="4342701" y="5042893"/>
                </a:lnTo>
                <a:lnTo>
                  <a:pt x="0" y="50428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279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8359963">
            <a:off x="179532" y="-2162043"/>
            <a:ext cx="4342701" cy="5042892"/>
          </a:xfrm>
          <a:custGeom>
            <a:avLst/>
            <a:gdLst/>
            <a:ahLst/>
            <a:cxnLst/>
            <a:rect r="r" b="b" t="t" l="l"/>
            <a:pathLst>
              <a:path h="5042892" w="4342701">
                <a:moveTo>
                  <a:pt x="0" y="0"/>
                </a:moveTo>
                <a:lnTo>
                  <a:pt x="4342701" y="0"/>
                </a:lnTo>
                <a:lnTo>
                  <a:pt x="4342701" y="5042893"/>
                </a:lnTo>
                <a:lnTo>
                  <a:pt x="0" y="50428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279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2148946">
            <a:off x="15454724" y="7645181"/>
            <a:ext cx="3609151" cy="4191069"/>
          </a:xfrm>
          <a:custGeom>
            <a:avLst/>
            <a:gdLst/>
            <a:ahLst/>
            <a:cxnLst/>
            <a:rect r="r" b="b" t="t" l="l"/>
            <a:pathLst>
              <a:path h="4191069" w="3609151">
                <a:moveTo>
                  <a:pt x="0" y="0"/>
                </a:moveTo>
                <a:lnTo>
                  <a:pt x="3609152" y="0"/>
                </a:lnTo>
                <a:lnTo>
                  <a:pt x="3609152" y="4191069"/>
                </a:lnTo>
                <a:lnTo>
                  <a:pt x="0" y="41910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279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517267">
            <a:off x="-775876" y="7162765"/>
            <a:ext cx="3609151" cy="4191069"/>
          </a:xfrm>
          <a:custGeom>
            <a:avLst/>
            <a:gdLst/>
            <a:ahLst/>
            <a:cxnLst/>
            <a:rect r="r" b="b" t="t" l="l"/>
            <a:pathLst>
              <a:path h="4191069" w="3609151">
                <a:moveTo>
                  <a:pt x="0" y="0"/>
                </a:moveTo>
                <a:lnTo>
                  <a:pt x="3609152" y="0"/>
                </a:lnTo>
                <a:lnTo>
                  <a:pt x="3609152" y="4191070"/>
                </a:lnTo>
                <a:lnTo>
                  <a:pt x="0" y="41910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279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bg>
      <p:bgPr>
        <a:solidFill>
          <a:srgbClr val="D690C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802541" y="1764936"/>
            <a:ext cx="9456759" cy="71074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49"/>
              </a:lnSpc>
            </a:pPr>
            <a:r>
              <a:rPr lang="en-US" sz="3678" b="true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Алгоритм обращения:</a:t>
            </a:r>
          </a:p>
          <a:p>
            <a:pPr algn="l">
              <a:lnSpc>
                <a:spcPts val="5149"/>
              </a:lnSpc>
            </a:pPr>
          </a:p>
          <a:p>
            <a:pPr algn="l">
              <a:lnSpc>
                <a:spcPts val="5149"/>
              </a:lnSpc>
            </a:pPr>
            <a:r>
              <a:rPr lang="en-US" sz="3678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1️⃣ Заявка от родителя / педагога</a:t>
            </a:r>
          </a:p>
          <a:p>
            <a:pPr algn="l">
              <a:lnSpc>
                <a:spcPts val="5149"/>
              </a:lnSpc>
            </a:pPr>
            <a:r>
              <a:rPr lang="en-US" sz="3678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2️⃣ Первичная диагностика (логопед + психолог)</a:t>
            </a:r>
          </a:p>
          <a:p>
            <a:pPr algn="l">
              <a:lnSpc>
                <a:spcPts val="5149"/>
              </a:lnSpc>
            </a:pPr>
            <a:r>
              <a:rPr lang="en-US" sz="3678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3️⃣ Совместное обсуждение: план поддержки</a:t>
            </a:r>
          </a:p>
          <a:p>
            <a:pPr algn="l">
              <a:lnSpc>
                <a:spcPts val="5149"/>
              </a:lnSpc>
            </a:pPr>
            <a:r>
              <a:rPr lang="en-US" sz="3678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4️⃣ Индивидуальные занятия / рекомендации / игры дома</a:t>
            </a:r>
          </a:p>
          <a:p>
            <a:pPr algn="l">
              <a:lnSpc>
                <a:spcPts val="5149"/>
              </a:lnSpc>
            </a:pPr>
            <a:r>
              <a:rPr lang="en-US" sz="3678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5️⃣ Повторная диагностика → отслеживание прогресса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255270" y="3406112"/>
            <a:ext cx="6384413" cy="34747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207"/>
              </a:lnSpc>
            </a:pPr>
            <a:r>
              <a:rPr lang="en-US" sz="7672" spc="-153" b="true">
                <a:solidFill>
                  <a:srgbClr val="FFFFFF"/>
                </a:solidFill>
                <a:latin typeface="Nourd Heavy"/>
                <a:ea typeface="Nourd Heavy"/>
                <a:cs typeface="Nourd Heavy"/>
                <a:sym typeface="Nourd Heavy"/>
              </a:rPr>
              <a:t>Как мы работаем?</a:t>
            </a:r>
          </a:p>
          <a:p>
            <a:pPr algn="l">
              <a:lnSpc>
                <a:spcPts val="9207"/>
              </a:lnSpc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690C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2681307"/>
            <a:ext cx="12753600" cy="7888374"/>
            <a:chOff x="0" y="0"/>
            <a:chExt cx="17004800" cy="10517832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-66675"/>
              <a:ext cx="12853968" cy="79246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339"/>
                </a:lnSpc>
              </a:pPr>
              <a:r>
                <a:rPr lang="en-US" sz="3099" b="true">
                  <a:solidFill>
                    <a:srgbClr val="000000"/>
                  </a:solidFill>
                  <a:latin typeface="Lato Bold"/>
                  <a:ea typeface="Lato Bold"/>
                  <a:cs typeface="Lato Bold"/>
                  <a:sym typeface="Lato Bold"/>
                </a:rPr>
                <a:t>Результаты работы пункта:</a:t>
              </a:r>
            </a:p>
            <a:p>
              <a:pPr algn="l">
                <a:lnSpc>
                  <a:spcPts val="4339"/>
                </a:lnSpc>
              </a:pPr>
            </a:p>
            <a:p>
              <a:pPr algn="l">
                <a:lnSpc>
                  <a:spcPts val="4339"/>
                </a:lnSpc>
              </a:pPr>
              <a:r>
                <a:rPr lang="en-US" sz="3099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✅</a:t>
              </a:r>
              <a:r>
                <a:rPr lang="en-US" sz="3099" b="true">
                  <a:solidFill>
                    <a:srgbClr val="000000"/>
                  </a:solidFill>
                  <a:latin typeface="Lato Bold"/>
                  <a:ea typeface="Lato Bold"/>
                  <a:cs typeface="Lato Bold"/>
                  <a:sym typeface="Lato Bold"/>
                </a:rPr>
                <a:t> Ребёнок:</a:t>
              </a:r>
            </a:p>
            <a:p>
              <a:pPr algn="l" marL="669210" indent="-334605" lvl="1">
                <a:lnSpc>
                  <a:spcPts val="4339"/>
                </a:lnSpc>
                <a:buFont typeface="Arial"/>
                <a:buChar char="•"/>
              </a:pPr>
              <a:r>
                <a:rPr lang="en-US" sz="3099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Говорит чётче, увереннее, легче учится</a:t>
              </a:r>
            </a:p>
            <a:p>
              <a:pPr algn="l" marL="669210" indent="-334605" lvl="1">
                <a:lnSpc>
                  <a:spcPts val="4339"/>
                </a:lnSpc>
                <a:buFont typeface="Arial"/>
                <a:buChar char="•"/>
              </a:pPr>
              <a:r>
                <a:rPr lang="en-US" sz="3099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Спокойнее, внимательнее, лучше в коллективе</a:t>
              </a:r>
            </a:p>
            <a:p>
              <a:pPr algn="l">
                <a:lnSpc>
                  <a:spcPts val="4339"/>
                </a:lnSpc>
              </a:pPr>
            </a:p>
            <a:p>
              <a:pPr algn="l">
                <a:lnSpc>
                  <a:spcPts val="4339"/>
                </a:lnSpc>
              </a:pPr>
              <a:r>
                <a:rPr lang="en-US" sz="3099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✅ </a:t>
              </a:r>
              <a:r>
                <a:rPr lang="en-US" sz="3099" b="true">
                  <a:solidFill>
                    <a:srgbClr val="000000"/>
                  </a:solidFill>
                  <a:latin typeface="Lato Bold"/>
                  <a:ea typeface="Lato Bold"/>
                  <a:cs typeface="Lato Bold"/>
                  <a:sym typeface="Lato Bold"/>
                </a:rPr>
                <a:t>Родители:</a:t>
              </a:r>
            </a:p>
            <a:p>
              <a:pPr algn="l" marL="669210" indent="-334605" lvl="1">
                <a:lnSpc>
                  <a:spcPts val="4339"/>
                </a:lnSpc>
                <a:buFont typeface="Arial"/>
                <a:buChar char="•"/>
              </a:pPr>
              <a:r>
                <a:rPr lang="en-US" sz="3099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Понимают особенности ребёнка</a:t>
              </a:r>
            </a:p>
            <a:p>
              <a:pPr algn="l" marL="669210" indent="-334605" lvl="1">
                <a:lnSpc>
                  <a:spcPts val="4339"/>
                </a:lnSpc>
                <a:buFont typeface="Arial"/>
                <a:buChar char="•"/>
              </a:pPr>
              <a:r>
                <a:rPr lang="en-US" sz="3099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Получают инструменты поддержки дома</a:t>
              </a:r>
            </a:p>
            <a:p>
              <a:pPr algn="l" marL="669210" indent="-334605" lvl="1">
                <a:lnSpc>
                  <a:spcPts val="4339"/>
                </a:lnSpc>
                <a:buFont typeface="Arial"/>
                <a:buChar char="•"/>
              </a:pPr>
              <a:r>
                <a:rPr lang="en-US" sz="3099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Снижают тревогу и чувство вины</a:t>
              </a:r>
            </a:p>
            <a:p>
              <a:pPr algn="l" marL="0" indent="0" lvl="0">
                <a:lnSpc>
                  <a:spcPts val="4339"/>
                </a:lnSpc>
                <a:spcBef>
                  <a:spcPct val="0"/>
                </a:spcBef>
              </a:pP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1809531" y="9925051"/>
              <a:ext cx="15195269" cy="5927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773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2158385" y="517793"/>
            <a:ext cx="7818574" cy="2743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spc="-120" b="true">
                <a:solidFill>
                  <a:srgbClr val="FFFFFF"/>
                </a:solidFill>
                <a:latin typeface="Nourd Heavy"/>
                <a:ea typeface="Nourd Heavy"/>
                <a:cs typeface="Nourd Heavy"/>
                <a:sym typeface="Nourd Heavy"/>
              </a:rPr>
              <a:t>Что получают семьи?</a:t>
            </a:r>
          </a:p>
          <a:p>
            <a:pPr algn="l">
              <a:lnSpc>
                <a:spcPts val="7200"/>
              </a:lnSpc>
            </a:pPr>
          </a:p>
        </p:txBody>
      </p:sp>
      <p:grpSp>
        <p:nvGrpSpPr>
          <p:cNvPr name="Group 6" id="6"/>
          <p:cNvGrpSpPr/>
          <p:nvPr/>
        </p:nvGrpSpPr>
        <p:grpSpPr>
          <a:xfrm rot="0">
            <a:off x="10632420" y="2144846"/>
            <a:ext cx="5907482" cy="5770749"/>
            <a:chOff x="0" y="0"/>
            <a:chExt cx="4828540" cy="471678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1103" y="1273"/>
              <a:ext cx="4830645" cy="4716345"/>
            </a:xfrm>
            <a:custGeom>
              <a:avLst/>
              <a:gdLst/>
              <a:ahLst/>
              <a:cxnLst/>
              <a:rect r="r" b="b" t="t" l="l"/>
              <a:pathLst>
                <a:path h="4716345" w="4830645">
                  <a:moveTo>
                    <a:pt x="3415197" y="4653277"/>
                  </a:moveTo>
                  <a:cubicBezTo>
                    <a:pt x="3387257" y="4660897"/>
                    <a:pt x="3365667" y="4671057"/>
                    <a:pt x="3344077" y="4673597"/>
                  </a:cubicBezTo>
                  <a:cubicBezTo>
                    <a:pt x="3222157" y="4683757"/>
                    <a:pt x="3101507" y="4693917"/>
                    <a:pt x="2979587" y="4702807"/>
                  </a:cubicBezTo>
                  <a:cubicBezTo>
                    <a:pt x="2917357" y="4706617"/>
                    <a:pt x="2855127" y="4710427"/>
                    <a:pt x="2792897" y="4711697"/>
                  </a:cubicBezTo>
                  <a:cubicBezTo>
                    <a:pt x="2725587" y="4714237"/>
                    <a:pt x="2658277" y="4718047"/>
                    <a:pt x="2592237" y="4715507"/>
                  </a:cubicBezTo>
                  <a:cubicBezTo>
                    <a:pt x="2528737" y="4714237"/>
                    <a:pt x="2465237" y="4710427"/>
                    <a:pt x="2404277" y="4698997"/>
                  </a:cubicBezTo>
                  <a:cubicBezTo>
                    <a:pt x="2325537" y="4685027"/>
                    <a:pt x="2245527" y="4685027"/>
                    <a:pt x="2168057" y="4672327"/>
                  </a:cubicBezTo>
                  <a:cubicBezTo>
                    <a:pt x="1966127" y="4639307"/>
                    <a:pt x="1760387" y="4648197"/>
                    <a:pt x="1557187" y="4634227"/>
                  </a:cubicBezTo>
                  <a:cubicBezTo>
                    <a:pt x="1442887" y="4626607"/>
                    <a:pt x="1328587" y="4608827"/>
                    <a:pt x="1214287" y="4593587"/>
                  </a:cubicBezTo>
                  <a:cubicBezTo>
                    <a:pt x="1084747" y="4577077"/>
                    <a:pt x="955207" y="4558027"/>
                    <a:pt x="824397" y="4540247"/>
                  </a:cubicBezTo>
                  <a:cubicBezTo>
                    <a:pt x="729147" y="4527547"/>
                    <a:pt x="632627" y="4514847"/>
                    <a:pt x="537377" y="4502147"/>
                  </a:cubicBezTo>
                  <a:cubicBezTo>
                    <a:pt x="534837" y="4502147"/>
                    <a:pt x="532297" y="4500877"/>
                    <a:pt x="529757" y="4500877"/>
                  </a:cubicBezTo>
                  <a:cubicBezTo>
                    <a:pt x="449747" y="4466587"/>
                    <a:pt x="364657" y="4439917"/>
                    <a:pt x="290997" y="4395467"/>
                  </a:cubicBezTo>
                  <a:cubicBezTo>
                    <a:pt x="166537" y="4319267"/>
                    <a:pt x="113197" y="4197347"/>
                    <a:pt x="108117" y="4053837"/>
                  </a:cubicBezTo>
                  <a:cubicBezTo>
                    <a:pt x="106847" y="4004307"/>
                    <a:pt x="100497" y="3956047"/>
                    <a:pt x="100497" y="3906517"/>
                  </a:cubicBezTo>
                  <a:cubicBezTo>
                    <a:pt x="101767" y="3837937"/>
                    <a:pt x="106847" y="3770627"/>
                    <a:pt x="110657" y="3703317"/>
                  </a:cubicBezTo>
                  <a:cubicBezTo>
                    <a:pt x="120817" y="3502657"/>
                    <a:pt x="125897" y="3301997"/>
                    <a:pt x="110657" y="3101337"/>
                  </a:cubicBezTo>
                  <a:cubicBezTo>
                    <a:pt x="96687" y="2920997"/>
                    <a:pt x="83987" y="2741927"/>
                    <a:pt x="70017" y="2561587"/>
                  </a:cubicBezTo>
                  <a:cubicBezTo>
                    <a:pt x="61127" y="2446017"/>
                    <a:pt x="49697" y="2331717"/>
                    <a:pt x="42077" y="2216147"/>
                  </a:cubicBezTo>
                  <a:cubicBezTo>
                    <a:pt x="36997" y="2139947"/>
                    <a:pt x="38267" y="2062477"/>
                    <a:pt x="33187" y="1986277"/>
                  </a:cubicBezTo>
                  <a:cubicBezTo>
                    <a:pt x="30647" y="1943097"/>
                    <a:pt x="16677" y="1901187"/>
                    <a:pt x="15407" y="1858007"/>
                  </a:cubicBezTo>
                  <a:cubicBezTo>
                    <a:pt x="10327" y="1753867"/>
                    <a:pt x="9057" y="1648457"/>
                    <a:pt x="6517" y="1543047"/>
                  </a:cubicBezTo>
                  <a:cubicBezTo>
                    <a:pt x="5247" y="1502407"/>
                    <a:pt x="-1103" y="1461767"/>
                    <a:pt x="167" y="1421127"/>
                  </a:cubicBezTo>
                  <a:cubicBezTo>
                    <a:pt x="1437" y="1357627"/>
                    <a:pt x="9057" y="1294127"/>
                    <a:pt x="10327" y="1230627"/>
                  </a:cubicBezTo>
                  <a:cubicBezTo>
                    <a:pt x="11597" y="1156967"/>
                    <a:pt x="3977" y="1083307"/>
                    <a:pt x="6517" y="1010917"/>
                  </a:cubicBezTo>
                  <a:cubicBezTo>
                    <a:pt x="6517" y="941067"/>
                    <a:pt x="15407" y="872487"/>
                    <a:pt x="24297" y="802637"/>
                  </a:cubicBezTo>
                  <a:cubicBezTo>
                    <a:pt x="26837" y="778507"/>
                    <a:pt x="44617" y="756917"/>
                    <a:pt x="49697" y="732787"/>
                  </a:cubicBezTo>
                  <a:cubicBezTo>
                    <a:pt x="71287" y="613407"/>
                    <a:pt x="94147" y="494027"/>
                    <a:pt x="150027" y="383537"/>
                  </a:cubicBezTo>
                  <a:cubicBezTo>
                    <a:pt x="162727" y="359407"/>
                    <a:pt x="183047" y="337817"/>
                    <a:pt x="202097" y="318767"/>
                  </a:cubicBezTo>
                  <a:cubicBezTo>
                    <a:pt x="208447" y="312417"/>
                    <a:pt x="223687" y="316227"/>
                    <a:pt x="227497" y="316227"/>
                  </a:cubicBezTo>
                  <a:cubicBezTo>
                    <a:pt x="236387" y="299717"/>
                    <a:pt x="241467" y="283207"/>
                    <a:pt x="251627" y="275587"/>
                  </a:cubicBezTo>
                  <a:cubicBezTo>
                    <a:pt x="306237" y="233677"/>
                    <a:pt x="363387" y="203197"/>
                    <a:pt x="434507" y="195577"/>
                  </a:cubicBezTo>
                  <a:cubicBezTo>
                    <a:pt x="487847" y="189227"/>
                    <a:pt x="539917" y="166367"/>
                    <a:pt x="593257" y="153667"/>
                  </a:cubicBezTo>
                  <a:cubicBezTo>
                    <a:pt x="658027" y="138427"/>
                    <a:pt x="722797" y="120647"/>
                    <a:pt x="790107" y="111757"/>
                  </a:cubicBezTo>
                  <a:cubicBezTo>
                    <a:pt x="851067" y="104137"/>
                    <a:pt x="909487" y="87627"/>
                    <a:pt x="971717" y="82547"/>
                  </a:cubicBezTo>
                  <a:cubicBezTo>
                    <a:pt x="1035217" y="77467"/>
                    <a:pt x="1098717" y="62227"/>
                    <a:pt x="1163487" y="57147"/>
                  </a:cubicBezTo>
                  <a:cubicBezTo>
                    <a:pt x="1338747" y="44447"/>
                    <a:pt x="1515277" y="35557"/>
                    <a:pt x="1690537" y="25397"/>
                  </a:cubicBezTo>
                  <a:cubicBezTo>
                    <a:pt x="1733717" y="22857"/>
                    <a:pt x="1776897" y="25397"/>
                    <a:pt x="1820077" y="26667"/>
                  </a:cubicBezTo>
                  <a:cubicBezTo>
                    <a:pt x="1841667" y="27937"/>
                    <a:pt x="1863257" y="33017"/>
                    <a:pt x="1886117" y="35557"/>
                  </a:cubicBezTo>
                  <a:cubicBezTo>
                    <a:pt x="1896277" y="36827"/>
                    <a:pt x="1906437" y="33017"/>
                    <a:pt x="1916597" y="33017"/>
                  </a:cubicBezTo>
                  <a:cubicBezTo>
                    <a:pt x="1947077" y="33017"/>
                    <a:pt x="1978827" y="33017"/>
                    <a:pt x="2009307" y="31747"/>
                  </a:cubicBezTo>
                  <a:cubicBezTo>
                    <a:pt x="2067727" y="29207"/>
                    <a:pt x="2127417" y="22857"/>
                    <a:pt x="2185837" y="22857"/>
                  </a:cubicBezTo>
                  <a:cubicBezTo>
                    <a:pt x="2242987" y="22857"/>
                    <a:pt x="2300137" y="26667"/>
                    <a:pt x="2357287" y="29207"/>
                  </a:cubicBezTo>
                  <a:lnTo>
                    <a:pt x="2403007" y="29207"/>
                  </a:lnTo>
                  <a:cubicBezTo>
                    <a:pt x="2472857" y="26667"/>
                    <a:pt x="2541437" y="26667"/>
                    <a:pt x="2611287" y="22857"/>
                  </a:cubicBezTo>
                  <a:cubicBezTo>
                    <a:pt x="2678597" y="19047"/>
                    <a:pt x="2744637" y="10157"/>
                    <a:pt x="2811947" y="6347"/>
                  </a:cubicBezTo>
                  <a:cubicBezTo>
                    <a:pt x="2843697" y="3807"/>
                    <a:pt x="2876717" y="3807"/>
                    <a:pt x="2908467" y="10157"/>
                  </a:cubicBezTo>
                  <a:cubicBezTo>
                    <a:pt x="2956727" y="19047"/>
                    <a:pt x="3002447" y="24127"/>
                    <a:pt x="3050707" y="10157"/>
                  </a:cubicBezTo>
                  <a:cubicBezTo>
                    <a:pt x="3068487" y="5077"/>
                    <a:pt x="3091347" y="13967"/>
                    <a:pt x="3111667" y="16507"/>
                  </a:cubicBezTo>
                  <a:cubicBezTo>
                    <a:pt x="3120557" y="17777"/>
                    <a:pt x="3130717" y="20317"/>
                    <a:pt x="3135797" y="16507"/>
                  </a:cubicBezTo>
                  <a:cubicBezTo>
                    <a:pt x="3170087" y="-8893"/>
                    <a:pt x="3201837" y="-2543"/>
                    <a:pt x="3234857" y="19047"/>
                  </a:cubicBezTo>
                  <a:cubicBezTo>
                    <a:pt x="3238667" y="21587"/>
                    <a:pt x="3248827" y="15237"/>
                    <a:pt x="3256447" y="15237"/>
                  </a:cubicBezTo>
                  <a:cubicBezTo>
                    <a:pt x="3286927" y="15237"/>
                    <a:pt x="3317407" y="15237"/>
                    <a:pt x="3349157" y="16507"/>
                  </a:cubicBezTo>
                  <a:cubicBezTo>
                    <a:pt x="3372017" y="17777"/>
                    <a:pt x="3393607" y="25397"/>
                    <a:pt x="3416467" y="27937"/>
                  </a:cubicBezTo>
                  <a:cubicBezTo>
                    <a:pt x="3465997" y="34287"/>
                    <a:pt x="3516797" y="44447"/>
                    <a:pt x="3567597" y="44447"/>
                  </a:cubicBezTo>
                  <a:cubicBezTo>
                    <a:pt x="3662847" y="45717"/>
                    <a:pt x="3758097" y="49527"/>
                    <a:pt x="3852077" y="69847"/>
                  </a:cubicBezTo>
                  <a:cubicBezTo>
                    <a:pt x="3939707" y="88897"/>
                    <a:pt x="4029877" y="88897"/>
                    <a:pt x="4118777" y="104137"/>
                  </a:cubicBezTo>
                  <a:cubicBezTo>
                    <a:pt x="4172117" y="113027"/>
                    <a:pt x="4226727" y="129537"/>
                    <a:pt x="4272447" y="156207"/>
                  </a:cubicBezTo>
                  <a:cubicBezTo>
                    <a:pt x="4321977" y="184147"/>
                    <a:pt x="4360077" y="229867"/>
                    <a:pt x="4404527" y="267967"/>
                  </a:cubicBezTo>
                  <a:cubicBezTo>
                    <a:pt x="4421037" y="281937"/>
                    <a:pt x="4445167" y="292097"/>
                    <a:pt x="4456597" y="309877"/>
                  </a:cubicBezTo>
                  <a:cubicBezTo>
                    <a:pt x="4489617" y="358137"/>
                    <a:pt x="4518827" y="408937"/>
                    <a:pt x="4548037" y="459737"/>
                  </a:cubicBezTo>
                  <a:cubicBezTo>
                    <a:pt x="4569627" y="496567"/>
                    <a:pt x="4591217" y="534667"/>
                    <a:pt x="4607727" y="572767"/>
                  </a:cubicBezTo>
                  <a:cubicBezTo>
                    <a:pt x="4625507" y="617217"/>
                    <a:pt x="4639477" y="662937"/>
                    <a:pt x="4653447" y="709927"/>
                  </a:cubicBezTo>
                  <a:cubicBezTo>
                    <a:pt x="4675037" y="783587"/>
                    <a:pt x="4700437" y="857247"/>
                    <a:pt x="4714407" y="933447"/>
                  </a:cubicBezTo>
                  <a:cubicBezTo>
                    <a:pt x="4734727" y="1040127"/>
                    <a:pt x="4744887" y="1149347"/>
                    <a:pt x="4760127" y="1257297"/>
                  </a:cubicBezTo>
                  <a:cubicBezTo>
                    <a:pt x="4765207" y="1292857"/>
                    <a:pt x="4771557" y="1328417"/>
                    <a:pt x="4774097" y="1363977"/>
                  </a:cubicBezTo>
                  <a:cubicBezTo>
                    <a:pt x="4781717" y="1465577"/>
                    <a:pt x="4786797" y="1565907"/>
                    <a:pt x="4793147" y="1667507"/>
                  </a:cubicBezTo>
                  <a:cubicBezTo>
                    <a:pt x="4802037" y="1793237"/>
                    <a:pt x="4814737" y="1917697"/>
                    <a:pt x="4821087" y="2043427"/>
                  </a:cubicBezTo>
                  <a:cubicBezTo>
                    <a:pt x="4827437" y="2164077"/>
                    <a:pt x="4832517" y="2285997"/>
                    <a:pt x="4829977" y="2407917"/>
                  </a:cubicBezTo>
                  <a:cubicBezTo>
                    <a:pt x="4826167" y="2611117"/>
                    <a:pt x="4816007" y="2813047"/>
                    <a:pt x="4805847" y="3016247"/>
                  </a:cubicBezTo>
                  <a:cubicBezTo>
                    <a:pt x="4799497" y="3141977"/>
                    <a:pt x="4790607" y="3266437"/>
                    <a:pt x="4777907" y="3390897"/>
                  </a:cubicBezTo>
                  <a:cubicBezTo>
                    <a:pt x="4765207" y="3515357"/>
                    <a:pt x="4746157" y="3638547"/>
                    <a:pt x="4732187" y="3763007"/>
                  </a:cubicBezTo>
                  <a:cubicBezTo>
                    <a:pt x="4722027" y="3849367"/>
                    <a:pt x="4719487" y="3935727"/>
                    <a:pt x="4708057" y="4020817"/>
                  </a:cubicBezTo>
                  <a:cubicBezTo>
                    <a:pt x="4697897" y="4098287"/>
                    <a:pt x="4659797" y="4166867"/>
                    <a:pt x="4608997" y="4224017"/>
                  </a:cubicBezTo>
                  <a:cubicBezTo>
                    <a:pt x="4567087" y="4272277"/>
                    <a:pt x="4534067" y="4326887"/>
                    <a:pt x="4490887" y="4373877"/>
                  </a:cubicBezTo>
                  <a:cubicBezTo>
                    <a:pt x="4452787" y="4415787"/>
                    <a:pt x="4410877" y="4457697"/>
                    <a:pt x="4344837" y="4458967"/>
                  </a:cubicBezTo>
                  <a:cubicBezTo>
                    <a:pt x="4329597" y="4458967"/>
                    <a:pt x="4315627" y="4474207"/>
                    <a:pt x="4300387" y="4481827"/>
                  </a:cubicBezTo>
                  <a:cubicBezTo>
                    <a:pt x="4235617" y="4509767"/>
                    <a:pt x="4168307" y="4533897"/>
                    <a:pt x="4104807" y="4564377"/>
                  </a:cubicBezTo>
                  <a:cubicBezTo>
                    <a:pt x="3987967" y="4620257"/>
                    <a:pt x="3862237" y="4629147"/>
                    <a:pt x="3736507" y="4634227"/>
                  </a:cubicBezTo>
                  <a:cubicBezTo>
                    <a:pt x="3688247" y="4636767"/>
                    <a:pt x="3638717" y="4632957"/>
                    <a:pt x="3590457" y="4636767"/>
                  </a:cubicBezTo>
                  <a:cubicBezTo>
                    <a:pt x="3566327" y="4638037"/>
                    <a:pt x="3543467" y="4649467"/>
                    <a:pt x="3520607" y="4654547"/>
                  </a:cubicBezTo>
                  <a:cubicBezTo>
                    <a:pt x="3510447" y="4657087"/>
                    <a:pt x="3500287" y="4655817"/>
                    <a:pt x="3488857" y="4657087"/>
                  </a:cubicBezTo>
                  <a:cubicBezTo>
                    <a:pt x="3473617" y="4658357"/>
                    <a:pt x="3458377" y="4662167"/>
                    <a:pt x="3443137" y="4660897"/>
                  </a:cubicBezTo>
                  <a:cubicBezTo>
                    <a:pt x="3427897" y="4658357"/>
                    <a:pt x="3417737" y="4653277"/>
                    <a:pt x="3415197" y="4653277"/>
                  </a:cubicBezTo>
                  <a:close/>
                </a:path>
              </a:pathLst>
            </a:custGeom>
            <a:blipFill>
              <a:blip r:embed="rId2"/>
              <a:stretch>
                <a:fillRect l="0" t="-61262" r="-12539" b="-11638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-1814800">
            <a:off x="10438662" y="6719179"/>
            <a:ext cx="2070888" cy="2392833"/>
          </a:xfrm>
          <a:custGeom>
            <a:avLst/>
            <a:gdLst/>
            <a:ahLst/>
            <a:cxnLst/>
            <a:rect r="r" b="b" t="t" l="l"/>
            <a:pathLst>
              <a:path h="2392833" w="2070888">
                <a:moveTo>
                  <a:pt x="0" y="0"/>
                </a:moveTo>
                <a:lnTo>
                  <a:pt x="2070888" y="0"/>
                </a:lnTo>
                <a:lnTo>
                  <a:pt x="2070888" y="2392833"/>
                </a:lnTo>
                <a:lnTo>
                  <a:pt x="0" y="23928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1670470">
            <a:off x="14293811" y="1648899"/>
            <a:ext cx="2901819" cy="991895"/>
          </a:xfrm>
          <a:custGeom>
            <a:avLst/>
            <a:gdLst/>
            <a:ahLst/>
            <a:cxnLst/>
            <a:rect r="r" b="b" t="t" l="l"/>
            <a:pathLst>
              <a:path h="991895" w="2901819">
                <a:moveTo>
                  <a:pt x="0" y="0"/>
                </a:moveTo>
                <a:lnTo>
                  <a:pt x="2901820" y="0"/>
                </a:lnTo>
                <a:lnTo>
                  <a:pt x="2901820" y="991895"/>
                </a:lnTo>
                <a:lnTo>
                  <a:pt x="0" y="9918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8B6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733394" y="2503522"/>
            <a:ext cx="4764120" cy="4653851"/>
            <a:chOff x="0" y="0"/>
            <a:chExt cx="4828540" cy="471678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103" y="1273"/>
              <a:ext cx="4830645" cy="4716345"/>
            </a:xfrm>
            <a:custGeom>
              <a:avLst/>
              <a:gdLst/>
              <a:ahLst/>
              <a:cxnLst/>
              <a:rect r="r" b="b" t="t" l="l"/>
              <a:pathLst>
                <a:path h="4716345" w="4830645">
                  <a:moveTo>
                    <a:pt x="3415197" y="4653277"/>
                  </a:moveTo>
                  <a:cubicBezTo>
                    <a:pt x="3387257" y="4660897"/>
                    <a:pt x="3365667" y="4671057"/>
                    <a:pt x="3344077" y="4673597"/>
                  </a:cubicBezTo>
                  <a:cubicBezTo>
                    <a:pt x="3222157" y="4683757"/>
                    <a:pt x="3101507" y="4693917"/>
                    <a:pt x="2979587" y="4702807"/>
                  </a:cubicBezTo>
                  <a:cubicBezTo>
                    <a:pt x="2917357" y="4706617"/>
                    <a:pt x="2855127" y="4710427"/>
                    <a:pt x="2792897" y="4711697"/>
                  </a:cubicBezTo>
                  <a:cubicBezTo>
                    <a:pt x="2725587" y="4714237"/>
                    <a:pt x="2658277" y="4718047"/>
                    <a:pt x="2592237" y="4715507"/>
                  </a:cubicBezTo>
                  <a:cubicBezTo>
                    <a:pt x="2528737" y="4714237"/>
                    <a:pt x="2465237" y="4710427"/>
                    <a:pt x="2404277" y="4698997"/>
                  </a:cubicBezTo>
                  <a:cubicBezTo>
                    <a:pt x="2325537" y="4685027"/>
                    <a:pt x="2245527" y="4685027"/>
                    <a:pt x="2168057" y="4672327"/>
                  </a:cubicBezTo>
                  <a:cubicBezTo>
                    <a:pt x="1966127" y="4639307"/>
                    <a:pt x="1760387" y="4648197"/>
                    <a:pt x="1557187" y="4634227"/>
                  </a:cubicBezTo>
                  <a:cubicBezTo>
                    <a:pt x="1442887" y="4626607"/>
                    <a:pt x="1328587" y="4608827"/>
                    <a:pt x="1214287" y="4593587"/>
                  </a:cubicBezTo>
                  <a:cubicBezTo>
                    <a:pt x="1084747" y="4577077"/>
                    <a:pt x="955207" y="4558027"/>
                    <a:pt x="824397" y="4540247"/>
                  </a:cubicBezTo>
                  <a:cubicBezTo>
                    <a:pt x="729147" y="4527547"/>
                    <a:pt x="632627" y="4514847"/>
                    <a:pt x="537377" y="4502147"/>
                  </a:cubicBezTo>
                  <a:cubicBezTo>
                    <a:pt x="534837" y="4502147"/>
                    <a:pt x="532297" y="4500877"/>
                    <a:pt x="529757" y="4500877"/>
                  </a:cubicBezTo>
                  <a:cubicBezTo>
                    <a:pt x="449747" y="4466587"/>
                    <a:pt x="364657" y="4439917"/>
                    <a:pt x="290997" y="4395467"/>
                  </a:cubicBezTo>
                  <a:cubicBezTo>
                    <a:pt x="166537" y="4319267"/>
                    <a:pt x="113197" y="4197347"/>
                    <a:pt x="108117" y="4053837"/>
                  </a:cubicBezTo>
                  <a:cubicBezTo>
                    <a:pt x="106847" y="4004307"/>
                    <a:pt x="100497" y="3956047"/>
                    <a:pt x="100497" y="3906517"/>
                  </a:cubicBezTo>
                  <a:cubicBezTo>
                    <a:pt x="101767" y="3837937"/>
                    <a:pt x="106847" y="3770627"/>
                    <a:pt x="110657" y="3703317"/>
                  </a:cubicBezTo>
                  <a:cubicBezTo>
                    <a:pt x="120817" y="3502657"/>
                    <a:pt x="125897" y="3301997"/>
                    <a:pt x="110657" y="3101337"/>
                  </a:cubicBezTo>
                  <a:cubicBezTo>
                    <a:pt x="96687" y="2920997"/>
                    <a:pt x="83987" y="2741927"/>
                    <a:pt x="70017" y="2561587"/>
                  </a:cubicBezTo>
                  <a:cubicBezTo>
                    <a:pt x="61127" y="2446017"/>
                    <a:pt x="49697" y="2331717"/>
                    <a:pt x="42077" y="2216147"/>
                  </a:cubicBezTo>
                  <a:cubicBezTo>
                    <a:pt x="36997" y="2139947"/>
                    <a:pt x="38267" y="2062477"/>
                    <a:pt x="33187" y="1986277"/>
                  </a:cubicBezTo>
                  <a:cubicBezTo>
                    <a:pt x="30647" y="1943097"/>
                    <a:pt x="16677" y="1901187"/>
                    <a:pt x="15407" y="1858007"/>
                  </a:cubicBezTo>
                  <a:cubicBezTo>
                    <a:pt x="10327" y="1753867"/>
                    <a:pt x="9057" y="1648457"/>
                    <a:pt x="6517" y="1543047"/>
                  </a:cubicBezTo>
                  <a:cubicBezTo>
                    <a:pt x="5247" y="1502407"/>
                    <a:pt x="-1103" y="1461767"/>
                    <a:pt x="167" y="1421127"/>
                  </a:cubicBezTo>
                  <a:cubicBezTo>
                    <a:pt x="1437" y="1357627"/>
                    <a:pt x="9057" y="1294127"/>
                    <a:pt x="10327" y="1230627"/>
                  </a:cubicBezTo>
                  <a:cubicBezTo>
                    <a:pt x="11597" y="1156967"/>
                    <a:pt x="3977" y="1083307"/>
                    <a:pt x="6517" y="1010917"/>
                  </a:cubicBezTo>
                  <a:cubicBezTo>
                    <a:pt x="6517" y="941067"/>
                    <a:pt x="15407" y="872487"/>
                    <a:pt x="24297" y="802637"/>
                  </a:cubicBezTo>
                  <a:cubicBezTo>
                    <a:pt x="26837" y="778507"/>
                    <a:pt x="44617" y="756917"/>
                    <a:pt x="49697" y="732787"/>
                  </a:cubicBezTo>
                  <a:cubicBezTo>
                    <a:pt x="71287" y="613407"/>
                    <a:pt x="94147" y="494027"/>
                    <a:pt x="150027" y="383537"/>
                  </a:cubicBezTo>
                  <a:cubicBezTo>
                    <a:pt x="162727" y="359407"/>
                    <a:pt x="183047" y="337817"/>
                    <a:pt x="202097" y="318767"/>
                  </a:cubicBezTo>
                  <a:cubicBezTo>
                    <a:pt x="208447" y="312417"/>
                    <a:pt x="223687" y="316227"/>
                    <a:pt x="227497" y="316227"/>
                  </a:cubicBezTo>
                  <a:cubicBezTo>
                    <a:pt x="236387" y="299717"/>
                    <a:pt x="241467" y="283207"/>
                    <a:pt x="251627" y="275587"/>
                  </a:cubicBezTo>
                  <a:cubicBezTo>
                    <a:pt x="306237" y="233677"/>
                    <a:pt x="363387" y="203197"/>
                    <a:pt x="434507" y="195577"/>
                  </a:cubicBezTo>
                  <a:cubicBezTo>
                    <a:pt x="487847" y="189227"/>
                    <a:pt x="539917" y="166367"/>
                    <a:pt x="593257" y="153667"/>
                  </a:cubicBezTo>
                  <a:cubicBezTo>
                    <a:pt x="658027" y="138427"/>
                    <a:pt x="722797" y="120647"/>
                    <a:pt x="790107" y="111757"/>
                  </a:cubicBezTo>
                  <a:cubicBezTo>
                    <a:pt x="851067" y="104137"/>
                    <a:pt x="909487" y="87627"/>
                    <a:pt x="971717" y="82547"/>
                  </a:cubicBezTo>
                  <a:cubicBezTo>
                    <a:pt x="1035217" y="77467"/>
                    <a:pt x="1098717" y="62227"/>
                    <a:pt x="1163487" y="57147"/>
                  </a:cubicBezTo>
                  <a:cubicBezTo>
                    <a:pt x="1338747" y="44447"/>
                    <a:pt x="1515277" y="35557"/>
                    <a:pt x="1690537" y="25397"/>
                  </a:cubicBezTo>
                  <a:cubicBezTo>
                    <a:pt x="1733717" y="22857"/>
                    <a:pt x="1776897" y="25397"/>
                    <a:pt x="1820077" y="26667"/>
                  </a:cubicBezTo>
                  <a:cubicBezTo>
                    <a:pt x="1841667" y="27937"/>
                    <a:pt x="1863257" y="33017"/>
                    <a:pt x="1886117" y="35557"/>
                  </a:cubicBezTo>
                  <a:cubicBezTo>
                    <a:pt x="1896277" y="36827"/>
                    <a:pt x="1906437" y="33017"/>
                    <a:pt x="1916597" y="33017"/>
                  </a:cubicBezTo>
                  <a:cubicBezTo>
                    <a:pt x="1947077" y="33017"/>
                    <a:pt x="1978827" y="33017"/>
                    <a:pt x="2009307" y="31747"/>
                  </a:cubicBezTo>
                  <a:cubicBezTo>
                    <a:pt x="2067727" y="29207"/>
                    <a:pt x="2127417" y="22857"/>
                    <a:pt x="2185837" y="22857"/>
                  </a:cubicBezTo>
                  <a:cubicBezTo>
                    <a:pt x="2242987" y="22857"/>
                    <a:pt x="2300137" y="26667"/>
                    <a:pt x="2357287" y="29207"/>
                  </a:cubicBezTo>
                  <a:lnTo>
                    <a:pt x="2403007" y="29207"/>
                  </a:lnTo>
                  <a:cubicBezTo>
                    <a:pt x="2472857" y="26667"/>
                    <a:pt x="2541437" y="26667"/>
                    <a:pt x="2611287" y="22857"/>
                  </a:cubicBezTo>
                  <a:cubicBezTo>
                    <a:pt x="2678597" y="19047"/>
                    <a:pt x="2744637" y="10157"/>
                    <a:pt x="2811947" y="6347"/>
                  </a:cubicBezTo>
                  <a:cubicBezTo>
                    <a:pt x="2843697" y="3807"/>
                    <a:pt x="2876717" y="3807"/>
                    <a:pt x="2908467" y="10157"/>
                  </a:cubicBezTo>
                  <a:cubicBezTo>
                    <a:pt x="2956727" y="19047"/>
                    <a:pt x="3002447" y="24127"/>
                    <a:pt x="3050707" y="10157"/>
                  </a:cubicBezTo>
                  <a:cubicBezTo>
                    <a:pt x="3068487" y="5077"/>
                    <a:pt x="3091347" y="13967"/>
                    <a:pt x="3111667" y="16507"/>
                  </a:cubicBezTo>
                  <a:cubicBezTo>
                    <a:pt x="3120557" y="17777"/>
                    <a:pt x="3130717" y="20317"/>
                    <a:pt x="3135797" y="16507"/>
                  </a:cubicBezTo>
                  <a:cubicBezTo>
                    <a:pt x="3170087" y="-8893"/>
                    <a:pt x="3201837" y="-2543"/>
                    <a:pt x="3234857" y="19047"/>
                  </a:cubicBezTo>
                  <a:cubicBezTo>
                    <a:pt x="3238667" y="21587"/>
                    <a:pt x="3248827" y="15237"/>
                    <a:pt x="3256447" y="15237"/>
                  </a:cubicBezTo>
                  <a:cubicBezTo>
                    <a:pt x="3286927" y="15237"/>
                    <a:pt x="3317407" y="15237"/>
                    <a:pt x="3349157" y="16507"/>
                  </a:cubicBezTo>
                  <a:cubicBezTo>
                    <a:pt x="3372017" y="17777"/>
                    <a:pt x="3393607" y="25397"/>
                    <a:pt x="3416467" y="27937"/>
                  </a:cubicBezTo>
                  <a:cubicBezTo>
                    <a:pt x="3465997" y="34287"/>
                    <a:pt x="3516797" y="44447"/>
                    <a:pt x="3567597" y="44447"/>
                  </a:cubicBezTo>
                  <a:cubicBezTo>
                    <a:pt x="3662847" y="45717"/>
                    <a:pt x="3758097" y="49527"/>
                    <a:pt x="3852077" y="69847"/>
                  </a:cubicBezTo>
                  <a:cubicBezTo>
                    <a:pt x="3939707" y="88897"/>
                    <a:pt x="4029877" y="88897"/>
                    <a:pt x="4118777" y="104137"/>
                  </a:cubicBezTo>
                  <a:cubicBezTo>
                    <a:pt x="4172117" y="113027"/>
                    <a:pt x="4226727" y="129537"/>
                    <a:pt x="4272447" y="156207"/>
                  </a:cubicBezTo>
                  <a:cubicBezTo>
                    <a:pt x="4321977" y="184147"/>
                    <a:pt x="4360077" y="229867"/>
                    <a:pt x="4404527" y="267967"/>
                  </a:cubicBezTo>
                  <a:cubicBezTo>
                    <a:pt x="4421037" y="281937"/>
                    <a:pt x="4445167" y="292097"/>
                    <a:pt x="4456597" y="309877"/>
                  </a:cubicBezTo>
                  <a:cubicBezTo>
                    <a:pt x="4489617" y="358137"/>
                    <a:pt x="4518827" y="408937"/>
                    <a:pt x="4548037" y="459737"/>
                  </a:cubicBezTo>
                  <a:cubicBezTo>
                    <a:pt x="4569627" y="496567"/>
                    <a:pt x="4591217" y="534667"/>
                    <a:pt x="4607727" y="572767"/>
                  </a:cubicBezTo>
                  <a:cubicBezTo>
                    <a:pt x="4625507" y="617217"/>
                    <a:pt x="4639477" y="662937"/>
                    <a:pt x="4653447" y="709927"/>
                  </a:cubicBezTo>
                  <a:cubicBezTo>
                    <a:pt x="4675037" y="783587"/>
                    <a:pt x="4700437" y="857247"/>
                    <a:pt x="4714407" y="933447"/>
                  </a:cubicBezTo>
                  <a:cubicBezTo>
                    <a:pt x="4734727" y="1040127"/>
                    <a:pt x="4744887" y="1149347"/>
                    <a:pt x="4760127" y="1257297"/>
                  </a:cubicBezTo>
                  <a:cubicBezTo>
                    <a:pt x="4765207" y="1292857"/>
                    <a:pt x="4771557" y="1328417"/>
                    <a:pt x="4774097" y="1363977"/>
                  </a:cubicBezTo>
                  <a:cubicBezTo>
                    <a:pt x="4781717" y="1465577"/>
                    <a:pt x="4786797" y="1565907"/>
                    <a:pt x="4793147" y="1667507"/>
                  </a:cubicBezTo>
                  <a:cubicBezTo>
                    <a:pt x="4802037" y="1793237"/>
                    <a:pt x="4814737" y="1917697"/>
                    <a:pt x="4821087" y="2043427"/>
                  </a:cubicBezTo>
                  <a:cubicBezTo>
                    <a:pt x="4827437" y="2164077"/>
                    <a:pt x="4832517" y="2285997"/>
                    <a:pt x="4829977" y="2407917"/>
                  </a:cubicBezTo>
                  <a:cubicBezTo>
                    <a:pt x="4826167" y="2611117"/>
                    <a:pt x="4816007" y="2813047"/>
                    <a:pt x="4805847" y="3016247"/>
                  </a:cubicBezTo>
                  <a:cubicBezTo>
                    <a:pt x="4799497" y="3141977"/>
                    <a:pt x="4790607" y="3266437"/>
                    <a:pt x="4777907" y="3390897"/>
                  </a:cubicBezTo>
                  <a:cubicBezTo>
                    <a:pt x="4765207" y="3515357"/>
                    <a:pt x="4746157" y="3638547"/>
                    <a:pt x="4732187" y="3763007"/>
                  </a:cubicBezTo>
                  <a:cubicBezTo>
                    <a:pt x="4722027" y="3849367"/>
                    <a:pt x="4719487" y="3935727"/>
                    <a:pt x="4708057" y="4020817"/>
                  </a:cubicBezTo>
                  <a:cubicBezTo>
                    <a:pt x="4697897" y="4098287"/>
                    <a:pt x="4659797" y="4166867"/>
                    <a:pt x="4608997" y="4224017"/>
                  </a:cubicBezTo>
                  <a:cubicBezTo>
                    <a:pt x="4567087" y="4272277"/>
                    <a:pt x="4534067" y="4326887"/>
                    <a:pt x="4490887" y="4373877"/>
                  </a:cubicBezTo>
                  <a:cubicBezTo>
                    <a:pt x="4452787" y="4415787"/>
                    <a:pt x="4410877" y="4457697"/>
                    <a:pt x="4344837" y="4458967"/>
                  </a:cubicBezTo>
                  <a:cubicBezTo>
                    <a:pt x="4329597" y="4458967"/>
                    <a:pt x="4315627" y="4474207"/>
                    <a:pt x="4300387" y="4481827"/>
                  </a:cubicBezTo>
                  <a:cubicBezTo>
                    <a:pt x="4235617" y="4509767"/>
                    <a:pt x="4168307" y="4533897"/>
                    <a:pt x="4104807" y="4564377"/>
                  </a:cubicBezTo>
                  <a:cubicBezTo>
                    <a:pt x="3987967" y="4620257"/>
                    <a:pt x="3862237" y="4629147"/>
                    <a:pt x="3736507" y="4634227"/>
                  </a:cubicBezTo>
                  <a:cubicBezTo>
                    <a:pt x="3688247" y="4636767"/>
                    <a:pt x="3638717" y="4632957"/>
                    <a:pt x="3590457" y="4636767"/>
                  </a:cubicBezTo>
                  <a:cubicBezTo>
                    <a:pt x="3566327" y="4638037"/>
                    <a:pt x="3543467" y="4649467"/>
                    <a:pt x="3520607" y="4654547"/>
                  </a:cubicBezTo>
                  <a:cubicBezTo>
                    <a:pt x="3510447" y="4657087"/>
                    <a:pt x="3500287" y="4655817"/>
                    <a:pt x="3488857" y="4657087"/>
                  </a:cubicBezTo>
                  <a:cubicBezTo>
                    <a:pt x="3473617" y="4658357"/>
                    <a:pt x="3458377" y="4662167"/>
                    <a:pt x="3443137" y="4660897"/>
                  </a:cubicBezTo>
                  <a:cubicBezTo>
                    <a:pt x="3427897" y="4658357"/>
                    <a:pt x="3417737" y="4653277"/>
                    <a:pt x="3415197" y="4653277"/>
                  </a:cubicBezTo>
                  <a:close/>
                </a:path>
              </a:pathLst>
            </a:custGeom>
            <a:blipFill>
              <a:blip r:embed="rId2"/>
              <a:stretch>
                <a:fillRect l="-6104" t="-74273" r="-17896" b="-16236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-979880" y="8734425"/>
            <a:ext cx="15454716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66"/>
              </a:lnSpc>
              <a:spcBef>
                <a:spcPct val="0"/>
              </a:spcBef>
            </a:pPr>
            <a:r>
              <a:rPr lang="en-US" sz="3472">
                <a:solidFill>
                  <a:srgbClr val="FFFFFF"/>
                </a:solidFill>
                <a:latin typeface="Nourd"/>
                <a:ea typeface="Nourd"/>
                <a:cs typeface="Nourd"/>
                <a:sym typeface="Nourd"/>
              </a:rPr>
              <a:t>🤝 Логопед + психолог + родители = команда успеха</a:t>
            </a:r>
          </a:p>
          <a:p>
            <a:pPr algn="ctr">
              <a:lnSpc>
                <a:spcPts val="4166"/>
              </a:lnSpc>
              <a:spcBef>
                <a:spcPct val="0"/>
              </a:spcBef>
            </a:pPr>
            <a:r>
              <a:rPr lang="en-US" sz="3472">
                <a:solidFill>
                  <a:srgbClr val="FFFFFF"/>
                </a:solidFill>
                <a:latin typeface="Nourd"/>
                <a:ea typeface="Nourd"/>
                <a:cs typeface="Nourd"/>
                <a:sym typeface="Nourd"/>
              </a:rPr>
              <a:t>🌱 Поддержка сегодня — уверенность ребёнка завтра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031863" y="571500"/>
            <a:ext cx="6899225" cy="914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00"/>
              </a:lnSpc>
              <a:spcBef>
                <a:spcPct val="0"/>
              </a:spcBef>
            </a:pPr>
            <a:r>
              <a:rPr lang="en-US" b="true" sz="6000">
                <a:solidFill>
                  <a:srgbClr val="FFFFFF"/>
                </a:solidFill>
                <a:latin typeface="Nourd Heavy"/>
                <a:ea typeface="Nourd Heavy"/>
                <a:cs typeface="Nourd Heavy"/>
                <a:sym typeface="Nourd Heavy"/>
              </a:rPr>
              <a:t> Как записаться?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15853" y="2503522"/>
            <a:ext cx="11931246" cy="50616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28"/>
              </a:lnSpc>
              <a:spcBef>
                <a:spcPct val="0"/>
              </a:spcBef>
            </a:pPr>
            <a:r>
              <a:rPr lang="en-US" b="true" sz="3690">
                <a:solidFill>
                  <a:srgbClr val="000000"/>
                </a:solidFill>
                <a:latin typeface="Nourd Heavy"/>
                <a:ea typeface="Nourd Heavy"/>
                <a:cs typeface="Nourd Heavy"/>
                <a:sym typeface="Nourd Heavy"/>
              </a:rPr>
              <a:t>Просто и доступно:</a:t>
            </a:r>
          </a:p>
          <a:p>
            <a:pPr algn="ctr">
              <a:lnSpc>
                <a:spcPts val="4428"/>
              </a:lnSpc>
              <a:spcBef>
                <a:spcPct val="0"/>
              </a:spcBef>
            </a:pPr>
            <a:r>
              <a:rPr lang="en-US" b="true" sz="3690">
                <a:solidFill>
                  <a:srgbClr val="000000"/>
                </a:solidFill>
                <a:latin typeface="Nourd Heavy"/>
                <a:ea typeface="Nourd Heavy"/>
                <a:cs typeface="Nourd Heavy"/>
                <a:sym typeface="Nourd Heavy"/>
              </a:rPr>
              <a:t>📍 Где: ул.Горького 16Б, 3 этаж, кабинет 3.1.9, </a:t>
            </a:r>
          </a:p>
          <a:p>
            <a:pPr algn="ctr">
              <a:lnSpc>
                <a:spcPts val="4428"/>
              </a:lnSpc>
              <a:spcBef>
                <a:spcPct val="0"/>
              </a:spcBef>
            </a:pPr>
          </a:p>
          <a:p>
            <a:pPr algn="ctr">
              <a:lnSpc>
                <a:spcPts val="4428"/>
              </a:lnSpc>
              <a:spcBef>
                <a:spcPct val="0"/>
              </a:spcBef>
            </a:pPr>
            <a:r>
              <a:rPr lang="en-US" b="true" sz="3690">
                <a:solidFill>
                  <a:srgbClr val="000000"/>
                </a:solidFill>
                <a:latin typeface="Nourd Heavy"/>
                <a:ea typeface="Nourd Heavy"/>
                <a:cs typeface="Nourd Heavy"/>
                <a:sym typeface="Nourd Heavy"/>
              </a:rPr>
              <a:t>📞 Контакты: </a:t>
            </a:r>
          </a:p>
          <a:p>
            <a:pPr algn="ctr">
              <a:lnSpc>
                <a:spcPts val="4428"/>
              </a:lnSpc>
              <a:spcBef>
                <a:spcPct val="0"/>
              </a:spcBef>
            </a:pPr>
            <a:r>
              <a:rPr lang="en-US" b="true" sz="3690">
                <a:solidFill>
                  <a:srgbClr val="000000"/>
                </a:solidFill>
                <a:latin typeface="Nourd Heavy"/>
                <a:ea typeface="Nourd Heavy"/>
                <a:cs typeface="Nourd Heavy"/>
                <a:sym typeface="Nourd Heavy"/>
              </a:rPr>
              <a:t>учитель-логопед Шенцева А.В +79511367934, </a:t>
            </a:r>
          </a:p>
          <a:p>
            <a:pPr algn="ctr">
              <a:lnSpc>
                <a:spcPts val="4428"/>
              </a:lnSpc>
              <a:spcBef>
                <a:spcPct val="0"/>
              </a:spcBef>
            </a:pPr>
            <a:r>
              <a:rPr lang="en-US" b="true" sz="3690">
                <a:solidFill>
                  <a:srgbClr val="000000"/>
                </a:solidFill>
                <a:latin typeface="Nourd Heavy"/>
                <a:ea typeface="Nourd Heavy"/>
                <a:cs typeface="Nourd Heavy"/>
                <a:sym typeface="Nourd Heavy"/>
              </a:rPr>
              <a:t>педагог-психолог Демченко Р.Л +79268409656</a:t>
            </a:r>
          </a:p>
          <a:p>
            <a:pPr algn="ctr">
              <a:lnSpc>
                <a:spcPts val="4428"/>
              </a:lnSpc>
              <a:spcBef>
                <a:spcPct val="0"/>
              </a:spcBef>
            </a:pPr>
          </a:p>
          <a:p>
            <a:pPr algn="ctr">
              <a:lnSpc>
                <a:spcPts val="4428"/>
              </a:lnSpc>
              <a:spcBef>
                <a:spcPct val="0"/>
              </a:spcBef>
            </a:pPr>
            <a:r>
              <a:rPr lang="en-US" b="true" sz="3690">
                <a:solidFill>
                  <a:srgbClr val="000000"/>
                </a:solidFill>
                <a:latin typeface="Nourd Heavy"/>
                <a:ea typeface="Nourd Heavy"/>
                <a:cs typeface="Nourd Heavy"/>
                <a:sym typeface="Nourd Heavy"/>
              </a:rPr>
              <a:t>🕒 Режим: [пн-пт/по предворительной записи]</a:t>
            </a:r>
          </a:p>
          <a:p>
            <a:pPr algn="ctr">
              <a:lnSpc>
                <a:spcPts val="4428"/>
              </a:lnSpc>
              <a:spcBef>
                <a:spcPct val="0"/>
              </a:spcBef>
            </a:pPr>
            <a:r>
              <a:rPr lang="en-US" b="true" sz="3690">
                <a:solidFill>
                  <a:srgbClr val="000000"/>
                </a:solidFill>
                <a:latin typeface="Nourd Heavy"/>
                <a:ea typeface="Nourd Heavy"/>
                <a:cs typeface="Nourd Heavy"/>
                <a:sym typeface="Nourd Heavy"/>
              </a:rPr>
              <a:t>📝 Запись: лично, по телефону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DAHE4TBVOUs</dc:identifier>
  <dcterms:modified xsi:type="dcterms:W3CDTF">2011-08-01T06:04:30Z</dcterms:modified>
  <cp:revision>1</cp:revision>
  <dc:title>Учитесь в своем темпе</dc:title>
</cp:coreProperties>
</file>